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4"/>
    <p:sldMasterId id="2147483667" r:id="rId5"/>
  </p:sldMasterIdLst>
  <p:notesMasterIdLst>
    <p:notesMasterId r:id="rId8"/>
  </p:notesMasterIdLst>
  <p:sldIdLst>
    <p:sldId id="256" r:id="rId6"/>
    <p:sldId id="257" r:id="rId7"/>
  </p:sldIdLst>
  <p:sldSz cx="7772400" cy="10058400"/>
  <p:notesSz cx="6858000" cy="9144000"/>
  <p:defaultTextStyle>
    <a:defPPr>
      <a:defRPr lang="en-US"/>
    </a:defPPr>
    <a:lvl1pPr marL="0" algn="l" defTabSz="509412" rtl="0" eaLnBrk="1" latinLnBrk="0" hangingPunct="1">
      <a:defRPr sz="2006" kern="1200">
        <a:solidFill>
          <a:schemeClr val="tx1"/>
        </a:solidFill>
        <a:latin typeface="+mn-lt"/>
        <a:ea typeface="+mn-ea"/>
        <a:cs typeface="+mn-cs"/>
      </a:defRPr>
    </a:lvl1pPr>
    <a:lvl2pPr marL="509412" algn="l" defTabSz="509412" rtl="0" eaLnBrk="1" latinLnBrk="0" hangingPunct="1">
      <a:defRPr sz="2006" kern="1200">
        <a:solidFill>
          <a:schemeClr val="tx1"/>
        </a:solidFill>
        <a:latin typeface="+mn-lt"/>
        <a:ea typeface="+mn-ea"/>
        <a:cs typeface="+mn-cs"/>
      </a:defRPr>
    </a:lvl2pPr>
    <a:lvl3pPr marL="1018824" algn="l" defTabSz="509412" rtl="0" eaLnBrk="1" latinLnBrk="0" hangingPunct="1">
      <a:defRPr sz="2006" kern="1200">
        <a:solidFill>
          <a:schemeClr val="tx1"/>
        </a:solidFill>
        <a:latin typeface="+mn-lt"/>
        <a:ea typeface="+mn-ea"/>
        <a:cs typeface="+mn-cs"/>
      </a:defRPr>
    </a:lvl3pPr>
    <a:lvl4pPr marL="1528237" algn="l" defTabSz="509412" rtl="0" eaLnBrk="1" latinLnBrk="0" hangingPunct="1">
      <a:defRPr sz="2006" kern="1200">
        <a:solidFill>
          <a:schemeClr val="tx1"/>
        </a:solidFill>
        <a:latin typeface="+mn-lt"/>
        <a:ea typeface="+mn-ea"/>
        <a:cs typeface="+mn-cs"/>
      </a:defRPr>
    </a:lvl4pPr>
    <a:lvl5pPr marL="2037649" algn="l" defTabSz="509412" rtl="0" eaLnBrk="1" latinLnBrk="0" hangingPunct="1">
      <a:defRPr sz="2006" kern="1200">
        <a:solidFill>
          <a:schemeClr val="tx1"/>
        </a:solidFill>
        <a:latin typeface="+mn-lt"/>
        <a:ea typeface="+mn-ea"/>
        <a:cs typeface="+mn-cs"/>
      </a:defRPr>
    </a:lvl5pPr>
    <a:lvl6pPr marL="2547061" algn="l" defTabSz="509412" rtl="0" eaLnBrk="1" latinLnBrk="0" hangingPunct="1">
      <a:defRPr sz="2006" kern="1200">
        <a:solidFill>
          <a:schemeClr val="tx1"/>
        </a:solidFill>
        <a:latin typeface="+mn-lt"/>
        <a:ea typeface="+mn-ea"/>
        <a:cs typeface="+mn-cs"/>
      </a:defRPr>
    </a:lvl6pPr>
    <a:lvl7pPr marL="3056473" algn="l" defTabSz="509412" rtl="0" eaLnBrk="1" latinLnBrk="0" hangingPunct="1">
      <a:defRPr sz="2006" kern="1200">
        <a:solidFill>
          <a:schemeClr val="tx1"/>
        </a:solidFill>
        <a:latin typeface="+mn-lt"/>
        <a:ea typeface="+mn-ea"/>
        <a:cs typeface="+mn-cs"/>
      </a:defRPr>
    </a:lvl7pPr>
    <a:lvl8pPr marL="3565886" algn="l" defTabSz="509412" rtl="0" eaLnBrk="1" latinLnBrk="0" hangingPunct="1">
      <a:defRPr sz="2006" kern="1200">
        <a:solidFill>
          <a:schemeClr val="tx1"/>
        </a:solidFill>
        <a:latin typeface="+mn-lt"/>
        <a:ea typeface="+mn-ea"/>
        <a:cs typeface="+mn-cs"/>
      </a:defRPr>
    </a:lvl8pPr>
    <a:lvl9pPr marL="4075298" algn="l" defTabSz="50941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32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49"/>
    <a:srgbClr val="FFA96D"/>
    <a:srgbClr val="243A5E"/>
    <a:srgbClr val="33477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3030" y="72"/>
      </p:cViewPr>
      <p:guideLst>
        <p:guide orient="horz" pos="3168"/>
        <p:guide pos="32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yan Anderson (DYNAMICS)" userId="a514354f-80bf-41cd-8dee-795b5b1ecc4e" providerId="ADAL" clId="{65EE6AFE-098A-4D13-8B13-6EF512E96A7A}"/>
    <pc:docChg chg="undo custSel modSld">
      <pc:chgData name="Ryan Anderson (DYNAMICS)" userId="a514354f-80bf-41cd-8dee-795b5b1ecc4e" providerId="ADAL" clId="{65EE6AFE-098A-4D13-8B13-6EF512E96A7A}" dt="2022-10-12T18:06:17.732" v="2790" actId="20577"/>
      <pc:docMkLst>
        <pc:docMk/>
      </pc:docMkLst>
      <pc:sldChg chg="modSp mod">
        <pc:chgData name="Ryan Anderson (DYNAMICS)" userId="a514354f-80bf-41cd-8dee-795b5b1ecc4e" providerId="ADAL" clId="{65EE6AFE-098A-4D13-8B13-6EF512E96A7A}" dt="2022-10-12T17:51:32.708" v="1826" actId="33524"/>
        <pc:sldMkLst>
          <pc:docMk/>
          <pc:sldMk cId="1553396887" sldId="256"/>
        </pc:sldMkLst>
        <pc:spChg chg="mod">
          <ac:chgData name="Ryan Anderson (DYNAMICS)" userId="a514354f-80bf-41cd-8dee-795b5b1ecc4e" providerId="ADAL" clId="{65EE6AFE-098A-4D13-8B13-6EF512E96A7A}" dt="2022-10-12T17:28:38.566" v="63" actId="6549"/>
          <ac:spMkLst>
            <pc:docMk/>
            <pc:sldMk cId="1553396887" sldId="256"/>
            <ac:spMk id="4" creationId="{79B11899-5D4D-4A73-97CC-006009EC876E}"/>
          </ac:spMkLst>
        </pc:spChg>
        <pc:spChg chg="mod">
          <ac:chgData name="Ryan Anderson (DYNAMICS)" userId="a514354f-80bf-41cd-8dee-795b5b1ecc4e" providerId="ADAL" clId="{65EE6AFE-098A-4D13-8B13-6EF512E96A7A}" dt="2022-10-12T17:51:32.708" v="1826" actId="33524"/>
          <ac:spMkLst>
            <pc:docMk/>
            <pc:sldMk cId="1553396887" sldId="256"/>
            <ac:spMk id="7" creationId="{A36F5A53-30C5-4A8A-99A1-58B4799A5A36}"/>
          </ac:spMkLst>
        </pc:spChg>
        <pc:spChg chg="mod">
          <ac:chgData name="Ryan Anderson (DYNAMICS)" userId="a514354f-80bf-41cd-8dee-795b5b1ecc4e" providerId="ADAL" clId="{65EE6AFE-098A-4D13-8B13-6EF512E96A7A}" dt="2022-10-12T17:29:56.598" v="119" actId="20577"/>
          <ac:spMkLst>
            <pc:docMk/>
            <pc:sldMk cId="1553396887" sldId="256"/>
            <ac:spMk id="8" creationId="{CF8213DC-154B-4A92-B95F-93F219491D3A}"/>
          </ac:spMkLst>
        </pc:spChg>
      </pc:sldChg>
      <pc:sldChg chg="modSp mod">
        <pc:chgData name="Ryan Anderson (DYNAMICS)" userId="a514354f-80bf-41cd-8dee-795b5b1ecc4e" providerId="ADAL" clId="{65EE6AFE-098A-4D13-8B13-6EF512E96A7A}" dt="2022-10-12T18:06:17.732" v="2790" actId="20577"/>
        <pc:sldMkLst>
          <pc:docMk/>
          <pc:sldMk cId="3421787909" sldId="257"/>
        </pc:sldMkLst>
        <pc:spChg chg="mod">
          <ac:chgData name="Ryan Anderson (DYNAMICS)" userId="a514354f-80bf-41cd-8dee-795b5b1ecc4e" providerId="ADAL" clId="{65EE6AFE-098A-4D13-8B13-6EF512E96A7A}" dt="2022-10-12T18:05:46.548" v="2789" actId="20577"/>
          <ac:spMkLst>
            <pc:docMk/>
            <pc:sldMk cId="3421787909" sldId="257"/>
            <ac:spMk id="6" creationId="{212E7C21-FD45-471B-8B01-C510FC85D249}"/>
          </ac:spMkLst>
        </pc:spChg>
        <pc:spChg chg="mod">
          <ac:chgData name="Ryan Anderson (DYNAMICS)" userId="a514354f-80bf-41cd-8dee-795b5b1ecc4e" providerId="ADAL" clId="{65EE6AFE-098A-4D13-8B13-6EF512E96A7A}" dt="2022-10-12T18:06:17.732" v="2790" actId="20577"/>
          <ac:spMkLst>
            <pc:docMk/>
            <pc:sldMk cId="3421787909" sldId="257"/>
            <ac:spMk id="11" creationId="{CFFFED72-4773-404B-8C5F-7887F34D5AAF}"/>
          </ac:spMkLst>
        </pc:spChg>
        <pc:spChg chg="mod">
          <ac:chgData name="Ryan Anderson (DYNAMICS)" userId="a514354f-80bf-41cd-8dee-795b5b1ecc4e" providerId="ADAL" clId="{65EE6AFE-098A-4D13-8B13-6EF512E96A7A}" dt="2022-10-12T17:54:46.962" v="2181" actId="113"/>
          <ac:spMkLst>
            <pc:docMk/>
            <pc:sldMk cId="3421787909" sldId="257"/>
            <ac:spMk id="12" creationId="{FD842DC9-87A2-4107-B012-63360B22E1E6}"/>
          </ac:spMkLst>
        </pc:spChg>
      </pc:sldChg>
    </pc:docChg>
  </pc:docChgLst>
  <pc:docChgLst>
    <pc:chgData name="Uttam Kumar Parui" userId="S::uttamkp@microsoft.com::4c9e85cd-b63a-4701-80c6-ce6722b238fd" providerId="AD" clId="Web-{3EE27C2E-6F0A-E9A8-5F27-0FBC9758483E}"/>
    <pc:docChg chg="modSld">
      <pc:chgData name="Uttam Kumar Parui" userId="S::uttamkp@microsoft.com::4c9e85cd-b63a-4701-80c6-ce6722b238fd" providerId="AD" clId="Web-{3EE27C2E-6F0A-E9A8-5F27-0FBC9758483E}" dt="2021-09-27T18:56:37.095" v="39" actId="20577"/>
      <pc:docMkLst>
        <pc:docMk/>
      </pc:docMkLst>
      <pc:sldChg chg="delSp">
        <pc:chgData name="Uttam Kumar Parui" userId="S::uttamkp@microsoft.com::4c9e85cd-b63a-4701-80c6-ce6722b238fd" providerId="AD" clId="Web-{3EE27C2E-6F0A-E9A8-5F27-0FBC9758483E}" dt="2021-09-27T18:55:47.360" v="0"/>
        <pc:sldMkLst>
          <pc:docMk/>
          <pc:sldMk cId="1553396887" sldId="256"/>
        </pc:sldMkLst>
        <pc:spChg chg="del">
          <ac:chgData name="Uttam Kumar Parui" userId="S::uttamkp@microsoft.com::4c9e85cd-b63a-4701-80c6-ce6722b238fd" providerId="AD" clId="Web-{3EE27C2E-6F0A-E9A8-5F27-0FBC9758483E}" dt="2021-09-27T18:55:47.360" v="0"/>
          <ac:spMkLst>
            <pc:docMk/>
            <pc:sldMk cId="1553396887" sldId="256"/>
            <ac:spMk id="2" creationId="{D5B87CB3-99D5-41A2-9E55-A74F455211E9}"/>
          </ac:spMkLst>
        </pc:spChg>
      </pc:sldChg>
      <pc:sldChg chg="modSp">
        <pc:chgData name="Uttam Kumar Parui" userId="S::uttamkp@microsoft.com::4c9e85cd-b63a-4701-80c6-ce6722b238fd" providerId="AD" clId="Web-{3EE27C2E-6F0A-E9A8-5F27-0FBC9758483E}" dt="2021-09-27T18:56:37.095" v="39" actId="20577"/>
        <pc:sldMkLst>
          <pc:docMk/>
          <pc:sldMk cId="3421787909" sldId="257"/>
        </pc:sldMkLst>
        <pc:spChg chg="mod">
          <ac:chgData name="Uttam Kumar Parui" userId="S::uttamkp@microsoft.com::4c9e85cd-b63a-4701-80c6-ce6722b238fd" providerId="AD" clId="Web-{3EE27C2E-6F0A-E9A8-5F27-0FBC9758483E}" dt="2021-09-27T18:56:37.095" v="39" actId="20577"/>
          <ac:spMkLst>
            <pc:docMk/>
            <pc:sldMk cId="3421787909" sldId="257"/>
            <ac:spMk id="6" creationId="{212E7C21-FD45-471B-8B01-C510FC85D249}"/>
          </ac:spMkLst>
        </pc:spChg>
      </pc:sldChg>
    </pc:docChg>
  </pc:docChgLst>
  <pc:docChgLst>
    <pc:chgData name="Stephanie Britton" userId="S::sbritton@microsoft.com::031547c9-0ccc-49cb-8239-7b24f6a0a2b1" providerId="AD" clId="Web-{9CDC8511-9B9C-CEF7-8C7C-66B1A36F4B35}"/>
    <pc:docChg chg="modSld modMainMaster">
      <pc:chgData name="Stephanie Britton" userId="S::sbritton@microsoft.com::031547c9-0ccc-49cb-8239-7b24f6a0a2b1" providerId="AD" clId="Web-{9CDC8511-9B9C-CEF7-8C7C-66B1A36F4B35}" dt="2021-09-25T15:02:27.433" v="121"/>
      <pc:docMkLst>
        <pc:docMk/>
      </pc:docMkLst>
      <pc:sldChg chg="addSp delSp modSp">
        <pc:chgData name="Stephanie Britton" userId="S::sbritton@microsoft.com::031547c9-0ccc-49cb-8239-7b24f6a0a2b1" providerId="AD" clId="Web-{9CDC8511-9B9C-CEF7-8C7C-66B1A36F4B35}" dt="2021-09-25T15:01:58.933" v="120" actId="14100"/>
        <pc:sldMkLst>
          <pc:docMk/>
          <pc:sldMk cId="1553396887" sldId="256"/>
        </pc:sldMkLst>
        <pc:spChg chg="add del">
          <ac:chgData name="Stephanie Britton" userId="S::sbritton@microsoft.com::031547c9-0ccc-49cb-8239-7b24f6a0a2b1" providerId="AD" clId="Web-{9CDC8511-9B9C-CEF7-8C7C-66B1A36F4B35}" dt="2021-09-25T14:54:56.754" v="93"/>
          <ac:spMkLst>
            <pc:docMk/>
            <pc:sldMk cId="1553396887" sldId="256"/>
            <ac:spMk id="6" creationId="{EEA822AF-4444-40B1-9B8C-C658A48150BD}"/>
          </ac:spMkLst>
        </pc:spChg>
        <pc:spChg chg="mod">
          <ac:chgData name="Stephanie Britton" userId="S::sbritton@microsoft.com::031547c9-0ccc-49cb-8239-7b24f6a0a2b1" providerId="AD" clId="Web-{9CDC8511-9B9C-CEF7-8C7C-66B1A36F4B35}" dt="2021-09-25T14:53:50.267" v="85" actId="1076"/>
          <ac:spMkLst>
            <pc:docMk/>
            <pc:sldMk cId="1553396887" sldId="256"/>
            <ac:spMk id="7" creationId="{A36F5A53-30C5-4A8A-99A1-58B4799A5A36}"/>
          </ac:spMkLst>
        </pc:spChg>
        <pc:spChg chg="add del mod">
          <ac:chgData name="Stephanie Britton" userId="S::sbritton@microsoft.com::031547c9-0ccc-49cb-8239-7b24f6a0a2b1" providerId="AD" clId="Web-{9CDC8511-9B9C-CEF7-8C7C-66B1A36F4B35}" dt="2021-09-25T14:54:55.082" v="92"/>
          <ac:spMkLst>
            <pc:docMk/>
            <pc:sldMk cId="1553396887" sldId="256"/>
            <ac:spMk id="9" creationId="{1BC90D15-83A6-4DFE-BF26-D309DA474463}"/>
          </ac:spMkLst>
        </pc:spChg>
        <pc:spChg chg="del mod">
          <ac:chgData name="Stephanie Britton" userId="S::sbritton@microsoft.com::031547c9-0ccc-49cb-8239-7b24f6a0a2b1" providerId="AD" clId="Web-{9CDC8511-9B9C-CEF7-8C7C-66B1A36F4B35}" dt="2021-09-25T14:57:47.257" v="97"/>
          <ac:spMkLst>
            <pc:docMk/>
            <pc:sldMk cId="1553396887" sldId="256"/>
            <ac:spMk id="10" creationId="{7109AB9E-2E93-4608-9555-B5F223F385AB}"/>
          </ac:spMkLst>
        </pc:spChg>
        <pc:spChg chg="del mod">
          <ac:chgData name="Stephanie Britton" userId="S::sbritton@microsoft.com::031547c9-0ccc-49cb-8239-7b24f6a0a2b1" providerId="AD" clId="Web-{9CDC8511-9B9C-CEF7-8C7C-66B1A36F4B35}" dt="2021-09-25T14:51:16.214" v="3"/>
          <ac:spMkLst>
            <pc:docMk/>
            <pc:sldMk cId="1553396887" sldId="256"/>
            <ac:spMk id="11" creationId="{880ADED5-A4D4-4AAE-B28C-3F41FCD5155B}"/>
          </ac:spMkLst>
        </pc:spChg>
        <pc:spChg chg="add mod">
          <ac:chgData name="Stephanie Britton" userId="S::sbritton@microsoft.com::031547c9-0ccc-49cb-8239-7b24f6a0a2b1" providerId="AD" clId="Web-{9CDC8511-9B9C-CEF7-8C7C-66B1A36F4B35}" dt="2021-09-25T15:01:58.933" v="120" actId="14100"/>
          <ac:spMkLst>
            <pc:docMk/>
            <pc:sldMk cId="1553396887" sldId="256"/>
            <ac:spMk id="13" creationId="{44B9A2B3-30C8-4953-9485-498C3E004A82}"/>
          </ac:spMkLst>
        </pc:spChg>
      </pc:sldChg>
      <pc:sldChg chg="addSp">
        <pc:chgData name="Stephanie Britton" userId="S::sbritton@microsoft.com::031547c9-0ccc-49cb-8239-7b24f6a0a2b1" providerId="AD" clId="Web-{9CDC8511-9B9C-CEF7-8C7C-66B1A36F4B35}" dt="2021-09-25T15:02:27.433" v="121"/>
        <pc:sldMkLst>
          <pc:docMk/>
          <pc:sldMk cId="3421787909" sldId="257"/>
        </pc:sldMkLst>
        <pc:spChg chg="add">
          <ac:chgData name="Stephanie Britton" userId="S::sbritton@microsoft.com::031547c9-0ccc-49cb-8239-7b24f6a0a2b1" providerId="AD" clId="Web-{9CDC8511-9B9C-CEF7-8C7C-66B1A36F4B35}" dt="2021-09-25T15:02:27.433" v="121"/>
          <ac:spMkLst>
            <pc:docMk/>
            <pc:sldMk cId="3421787909" sldId="257"/>
            <ac:spMk id="3" creationId="{97B8065E-DE53-4E22-A7F5-972D0FC6ECAC}"/>
          </ac:spMkLst>
        </pc:spChg>
      </pc:sldChg>
      <pc:sldMasterChg chg="mod modSldLayout">
        <pc:chgData name="Stephanie Britton" userId="S::sbritton@microsoft.com::031547c9-0ccc-49cb-8239-7b24f6a0a2b1" providerId="AD" clId="Web-{9CDC8511-9B9C-CEF7-8C7C-66B1A36F4B35}" dt="2021-09-25T15:00:23.603" v="106"/>
        <pc:sldMasterMkLst>
          <pc:docMk/>
          <pc:sldMasterMk cId="395108623" sldId="2147483664"/>
        </pc:sldMasterMkLst>
        <pc:sldLayoutChg chg="mod">
          <pc:chgData name="Stephanie Britton" userId="S::sbritton@microsoft.com::031547c9-0ccc-49cb-8239-7b24f6a0a2b1" providerId="AD" clId="Web-{9CDC8511-9B9C-CEF7-8C7C-66B1A36F4B35}" dt="2021-09-25T15:00:23.603" v="106"/>
          <pc:sldLayoutMkLst>
            <pc:docMk/>
            <pc:sldMasterMk cId="395108623" sldId="2147483664"/>
            <pc:sldLayoutMk cId="2101472916" sldId="2147483666"/>
          </pc:sldLayoutMkLst>
        </pc:sldLayoutChg>
      </pc:sldMasterChg>
      <pc:sldMasterChg chg="mod modSldLayout">
        <pc:chgData name="Stephanie Britton" userId="S::sbritton@microsoft.com::031547c9-0ccc-49cb-8239-7b24f6a0a2b1" providerId="AD" clId="Web-{9CDC8511-9B9C-CEF7-8C7C-66B1A36F4B35}" dt="2021-09-25T15:00:23.603" v="106"/>
        <pc:sldMasterMkLst>
          <pc:docMk/>
          <pc:sldMasterMk cId="239940337" sldId="2147483667"/>
        </pc:sldMasterMkLst>
        <pc:sldLayoutChg chg="mod">
          <pc:chgData name="Stephanie Britton" userId="S::sbritton@microsoft.com::031547c9-0ccc-49cb-8239-7b24f6a0a2b1" providerId="AD" clId="Web-{9CDC8511-9B9C-CEF7-8C7C-66B1A36F4B35}" dt="2021-09-25T15:00:23.603" v="106"/>
          <pc:sldLayoutMkLst>
            <pc:docMk/>
            <pc:sldMasterMk cId="239940337" sldId="2147483667"/>
            <pc:sldLayoutMk cId="1953788786" sldId="2147483668"/>
          </pc:sldLayoutMkLst>
        </pc:sldLayoutChg>
      </pc:sldMasterChg>
    </pc:docChg>
  </pc:docChgLst>
  <pc:docChgLst>
    <pc:chgData name="Stephanie Britton" userId="S::sbritton@microsoft.com::031547c9-0ccc-49cb-8239-7b24f6a0a2b1" providerId="AD" clId="Web-{E9804C0C-4A89-D2EB-E135-9E503628CB55}"/>
    <pc:docChg chg="modSld">
      <pc:chgData name="Stephanie Britton" userId="S::sbritton@microsoft.com::031547c9-0ccc-49cb-8239-7b24f6a0a2b1" providerId="AD" clId="Web-{E9804C0C-4A89-D2EB-E135-9E503628CB55}" dt="2021-09-25T14:48:54.883" v="3"/>
      <pc:docMkLst>
        <pc:docMk/>
      </pc:docMkLst>
      <pc:sldChg chg="addSp">
        <pc:chgData name="Stephanie Britton" userId="S::sbritton@microsoft.com::031547c9-0ccc-49cb-8239-7b24f6a0a2b1" providerId="AD" clId="Web-{E9804C0C-4A89-D2EB-E135-9E503628CB55}" dt="2021-09-25T14:48:54.883" v="3"/>
        <pc:sldMkLst>
          <pc:docMk/>
          <pc:sldMk cId="1553396887" sldId="256"/>
        </pc:sldMkLst>
        <pc:spChg chg="add">
          <ac:chgData name="Stephanie Britton" userId="S::sbritton@microsoft.com::031547c9-0ccc-49cb-8239-7b24f6a0a2b1" providerId="AD" clId="Web-{E9804C0C-4A89-D2EB-E135-9E503628CB55}" dt="2021-09-25T14:32:45.434" v="0"/>
          <ac:spMkLst>
            <pc:docMk/>
            <pc:sldMk cId="1553396887" sldId="256"/>
            <ac:spMk id="6" creationId="{EEA822AF-4444-40B1-9B8C-C658A48150BD}"/>
          </ac:spMkLst>
        </pc:spChg>
        <pc:spChg chg="add">
          <ac:chgData name="Stephanie Britton" userId="S::sbritton@microsoft.com::031547c9-0ccc-49cb-8239-7b24f6a0a2b1" providerId="AD" clId="Web-{E9804C0C-4A89-D2EB-E135-9E503628CB55}" dt="2021-09-25T14:45:41.519" v="1"/>
          <ac:spMkLst>
            <pc:docMk/>
            <pc:sldMk cId="1553396887" sldId="256"/>
            <ac:spMk id="9" creationId="{1BC90D15-83A6-4DFE-BF26-D309DA474463}"/>
          </ac:spMkLst>
        </pc:spChg>
        <pc:spChg chg="add">
          <ac:chgData name="Stephanie Britton" userId="S::sbritton@microsoft.com::031547c9-0ccc-49cb-8239-7b24f6a0a2b1" providerId="AD" clId="Web-{E9804C0C-4A89-D2EB-E135-9E503628CB55}" dt="2021-09-25T14:48:37.945" v="2"/>
          <ac:spMkLst>
            <pc:docMk/>
            <pc:sldMk cId="1553396887" sldId="256"/>
            <ac:spMk id="10" creationId="{7109AB9E-2E93-4608-9555-B5F223F385AB}"/>
          </ac:spMkLst>
        </pc:spChg>
        <pc:spChg chg="add">
          <ac:chgData name="Stephanie Britton" userId="S::sbritton@microsoft.com::031547c9-0ccc-49cb-8239-7b24f6a0a2b1" providerId="AD" clId="Web-{E9804C0C-4A89-D2EB-E135-9E503628CB55}" dt="2021-09-25T14:48:54.883" v="3"/>
          <ac:spMkLst>
            <pc:docMk/>
            <pc:sldMk cId="1553396887" sldId="256"/>
            <ac:spMk id="11" creationId="{880ADED5-A4D4-4AAE-B28C-3F41FCD5155B}"/>
          </ac:spMkLst>
        </pc:spChg>
      </pc:sldChg>
    </pc:docChg>
  </pc:docChgLst>
  <pc:docChgLst>
    <pc:chgData name="Uttam Kumar Parui" userId="4c9e85cd-b63a-4701-80c6-ce6722b238fd" providerId="ADAL" clId="{2A798BB7-B686-4406-A2FE-CFDF70A02C54}"/>
    <pc:docChg chg="undo custSel modSld">
      <pc:chgData name="Uttam Kumar Parui" userId="4c9e85cd-b63a-4701-80c6-ce6722b238fd" providerId="ADAL" clId="{2A798BB7-B686-4406-A2FE-CFDF70A02C54}" dt="2021-09-24T22:48:00.928" v="690" actId="478"/>
      <pc:docMkLst>
        <pc:docMk/>
      </pc:docMkLst>
      <pc:sldChg chg="modSp mod">
        <pc:chgData name="Uttam Kumar Parui" userId="4c9e85cd-b63a-4701-80c6-ce6722b238fd" providerId="ADAL" clId="{2A798BB7-B686-4406-A2FE-CFDF70A02C54}" dt="2021-09-24T22:35:16.691" v="80" actId="20577"/>
        <pc:sldMkLst>
          <pc:docMk/>
          <pc:sldMk cId="1553396887" sldId="256"/>
        </pc:sldMkLst>
        <pc:spChg chg="mod">
          <ac:chgData name="Uttam Kumar Parui" userId="4c9e85cd-b63a-4701-80c6-ce6722b238fd" providerId="ADAL" clId="{2A798BB7-B686-4406-A2FE-CFDF70A02C54}" dt="2021-09-24T22:35:16.691" v="80" actId="20577"/>
          <ac:spMkLst>
            <pc:docMk/>
            <pc:sldMk cId="1553396887" sldId="256"/>
            <ac:spMk id="7" creationId="{A36F5A53-30C5-4A8A-99A1-58B4799A5A36}"/>
          </ac:spMkLst>
        </pc:spChg>
      </pc:sldChg>
      <pc:sldChg chg="addSp delSp modSp mod">
        <pc:chgData name="Uttam Kumar Parui" userId="4c9e85cd-b63a-4701-80c6-ce6722b238fd" providerId="ADAL" clId="{2A798BB7-B686-4406-A2FE-CFDF70A02C54}" dt="2021-09-24T22:48:00.928" v="690" actId="478"/>
        <pc:sldMkLst>
          <pc:docMk/>
          <pc:sldMk cId="3421787909" sldId="257"/>
        </pc:sldMkLst>
        <pc:spChg chg="mod">
          <ac:chgData name="Uttam Kumar Parui" userId="4c9e85cd-b63a-4701-80c6-ce6722b238fd" providerId="ADAL" clId="{2A798BB7-B686-4406-A2FE-CFDF70A02C54}" dt="2021-09-24T22:43:40.900" v="679" actId="108"/>
          <ac:spMkLst>
            <pc:docMk/>
            <pc:sldMk cId="3421787909" sldId="257"/>
            <ac:spMk id="6" creationId="{212E7C21-FD45-471B-8B01-C510FC85D249}"/>
          </ac:spMkLst>
        </pc:spChg>
        <pc:spChg chg="del">
          <ac:chgData name="Uttam Kumar Parui" userId="4c9e85cd-b63a-4701-80c6-ce6722b238fd" providerId="ADAL" clId="{2A798BB7-B686-4406-A2FE-CFDF70A02C54}" dt="2021-09-24T22:33:12.656" v="0" actId="478"/>
          <ac:spMkLst>
            <pc:docMk/>
            <pc:sldMk cId="3421787909" sldId="257"/>
            <ac:spMk id="7" creationId="{B2194F09-7B8C-4ECD-B1CB-1E2BFD32DD79}"/>
          </ac:spMkLst>
        </pc:spChg>
        <pc:picChg chg="add del mod">
          <ac:chgData name="Uttam Kumar Parui" userId="4c9e85cd-b63a-4701-80c6-ce6722b238fd" providerId="ADAL" clId="{2A798BB7-B686-4406-A2FE-CFDF70A02C54}" dt="2021-09-24T22:47:40.994" v="686" actId="478"/>
          <ac:picMkLst>
            <pc:docMk/>
            <pc:sldMk cId="3421787909" sldId="257"/>
            <ac:picMk id="5" creationId="{AE27F636-7078-4ABE-8CB3-F425AE65DF30}"/>
          </ac:picMkLst>
        </pc:picChg>
        <pc:picChg chg="add del mod">
          <ac:chgData name="Uttam Kumar Parui" userId="4c9e85cd-b63a-4701-80c6-ce6722b238fd" providerId="ADAL" clId="{2A798BB7-B686-4406-A2FE-CFDF70A02C54}" dt="2021-09-24T22:48:00.928" v="690" actId="478"/>
          <ac:picMkLst>
            <pc:docMk/>
            <pc:sldMk cId="3421787909" sldId="257"/>
            <ac:picMk id="14" creationId="{D3194A79-BD93-4D73-AF81-64F4059A035B}"/>
          </ac:picMkLst>
        </pc:picChg>
      </pc:sldChg>
    </pc:docChg>
  </pc:docChgLst>
  <pc:docChgLst>
    <pc:chgData name="Lenny Fenster" userId="7e873faf-5e44-4c83-a11e-3b971b41e2f1" providerId="ADAL" clId="{B7063B99-3575-44DC-BAE2-9373ED45E25B}"/>
    <pc:docChg chg="undo custSel addSld delSld modSld modMainMaster">
      <pc:chgData name="Lenny Fenster" userId="7e873faf-5e44-4c83-a11e-3b971b41e2f1" providerId="ADAL" clId="{B7063B99-3575-44DC-BAE2-9373ED45E25B}" dt="2021-09-27T17:38:25.644" v="200" actId="478"/>
      <pc:docMkLst>
        <pc:docMk/>
      </pc:docMkLst>
      <pc:sldChg chg="addSp">
        <pc:chgData name="Lenny Fenster" userId="7e873faf-5e44-4c83-a11e-3b971b41e2f1" providerId="ADAL" clId="{B7063B99-3575-44DC-BAE2-9373ED45E25B}" dt="2021-09-27T17:09:20.448" v="5"/>
        <pc:sldMkLst>
          <pc:docMk/>
          <pc:sldMk cId="370389525" sldId="256"/>
        </pc:sldMkLst>
        <pc:spChg chg="add">
          <ac:chgData name="Lenny Fenster" userId="7e873faf-5e44-4c83-a11e-3b971b41e2f1" providerId="ADAL" clId="{B7063B99-3575-44DC-BAE2-9373ED45E25B}" dt="2021-09-27T17:09:20.448" v="5"/>
          <ac:spMkLst>
            <pc:docMk/>
            <pc:sldMk cId="370389525" sldId="256"/>
            <ac:spMk id="6" creationId="{F75B3134-F99C-41F0-B539-ABDAAB80B105}"/>
          </ac:spMkLst>
        </pc:spChg>
      </pc:sldChg>
      <pc:sldChg chg="addSp">
        <pc:chgData name="Lenny Fenster" userId="7e873faf-5e44-4c83-a11e-3b971b41e2f1" providerId="ADAL" clId="{B7063B99-3575-44DC-BAE2-9373ED45E25B}" dt="2021-09-27T17:10:45.929" v="17"/>
        <pc:sldMkLst>
          <pc:docMk/>
          <pc:sldMk cId="406040993" sldId="256"/>
        </pc:sldMkLst>
        <pc:spChg chg="add">
          <ac:chgData name="Lenny Fenster" userId="7e873faf-5e44-4c83-a11e-3b971b41e2f1" providerId="ADAL" clId="{B7063B99-3575-44DC-BAE2-9373ED45E25B}" dt="2021-09-27T17:10:45.929" v="17"/>
          <ac:spMkLst>
            <pc:docMk/>
            <pc:sldMk cId="406040993" sldId="256"/>
            <ac:spMk id="6" creationId="{348A5DB8-8A70-476A-B55C-01D85AFF85B4}"/>
          </ac:spMkLst>
        </pc:spChg>
      </pc:sldChg>
      <pc:sldChg chg="addSp">
        <pc:chgData name="Lenny Fenster" userId="7e873faf-5e44-4c83-a11e-3b971b41e2f1" providerId="ADAL" clId="{B7063B99-3575-44DC-BAE2-9373ED45E25B}" dt="2021-09-27T17:11:49.048" v="29"/>
        <pc:sldMkLst>
          <pc:docMk/>
          <pc:sldMk cId="724047758" sldId="256"/>
        </pc:sldMkLst>
        <pc:spChg chg="add">
          <ac:chgData name="Lenny Fenster" userId="7e873faf-5e44-4c83-a11e-3b971b41e2f1" providerId="ADAL" clId="{B7063B99-3575-44DC-BAE2-9373ED45E25B}" dt="2021-09-27T17:11:49.048" v="29"/>
          <ac:spMkLst>
            <pc:docMk/>
            <pc:sldMk cId="724047758" sldId="256"/>
            <ac:spMk id="6" creationId="{E907F528-883E-4111-BE01-2FD768089911}"/>
          </ac:spMkLst>
        </pc:spChg>
      </pc:sldChg>
      <pc:sldChg chg="addSp">
        <pc:chgData name="Lenny Fenster" userId="7e873faf-5e44-4c83-a11e-3b971b41e2f1" providerId="ADAL" clId="{B7063B99-3575-44DC-BAE2-9373ED45E25B}" dt="2021-09-27T17:10:54.166" v="20"/>
        <pc:sldMkLst>
          <pc:docMk/>
          <pc:sldMk cId="1441683194" sldId="256"/>
        </pc:sldMkLst>
        <pc:spChg chg="add">
          <ac:chgData name="Lenny Fenster" userId="7e873faf-5e44-4c83-a11e-3b971b41e2f1" providerId="ADAL" clId="{B7063B99-3575-44DC-BAE2-9373ED45E25B}" dt="2021-09-27T17:10:54.166" v="20"/>
          <ac:spMkLst>
            <pc:docMk/>
            <pc:sldMk cId="1441683194" sldId="256"/>
            <ac:spMk id="6" creationId="{C8E88A58-5962-489C-A02D-63458F89BA56}"/>
          </ac:spMkLst>
        </pc:spChg>
      </pc:sldChg>
      <pc:sldChg chg="addSp">
        <pc:chgData name="Lenny Fenster" userId="7e873faf-5e44-4c83-a11e-3b971b41e2f1" providerId="ADAL" clId="{B7063B99-3575-44DC-BAE2-9373ED45E25B}" dt="2021-09-27T17:10:29.737" v="14"/>
        <pc:sldMkLst>
          <pc:docMk/>
          <pc:sldMk cId="1544598073" sldId="256"/>
        </pc:sldMkLst>
        <pc:spChg chg="add">
          <ac:chgData name="Lenny Fenster" userId="7e873faf-5e44-4c83-a11e-3b971b41e2f1" providerId="ADAL" clId="{B7063B99-3575-44DC-BAE2-9373ED45E25B}" dt="2021-09-27T17:10:29.737" v="14"/>
          <ac:spMkLst>
            <pc:docMk/>
            <pc:sldMk cId="1544598073" sldId="256"/>
            <ac:spMk id="6" creationId="{22E11A1C-F0B4-4965-8E5F-57675C5534FF}"/>
          </ac:spMkLst>
        </pc:spChg>
      </pc:sldChg>
      <pc:sldChg chg="addSp delSp modSp add del mod">
        <pc:chgData name="Lenny Fenster" userId="7e873faf-5e44-4c83-a11e-3b971b41e2f1" providerId="ADAL" clId="{B7063B99-3575-44DC-BAE2-9373ED45E25B}" dt="2021-09-27T17:38:17.555" v="198" actId="1076"/>
        <pc:sldMkLst>
          <pc:docMk/>
          <pc:sldMk cId="1553396887" sldId="256"/>
        </pc:sldMkLst>
        <pc:spChg chg="del mod">
          <ac:chgData name="Lenny Fenster" userId="7e873faf-5e44-4c83-a11e-3b971b41e2f1" providerId="ADAL" clId="{B7063B99-3575-44DC-BAE2-9373ED45E25B}" dt="2021-09-27T17:38:06.992" v="197" actId="478"/>
          <ac:spMkLst>
            <pc:docMk/>
            <pc:sldMk cId="1553396887" sldId="256"/>
            <ac:spMk id="2" creationId="{00BE5251-755C-4B43-ADF6-888C38F55691}"/>
          </ac:spMkLst>
        </pc:spChg>
        <pc:spChg chg="del mod ord">
          <ac:chgData name="Lenny Fenster" userId="7e873faf-5e44-4c83-a11e-3b971b41e2f1" providerId="ADAL" clId="{B7063B99-3575-44DC-BAE2-9373ED45E25B}" dt="2021-09-27T17:36:36.107" v="189" actId="478"/>
          <ac:spMkLst>
            <pc:docMk/>
            <pc:sldMk cId="1553396887" sldId="256"/>
            <ac:spMk id="3" creationId="{117C3D87-D9E6-4DAE-98D5-BE93B99B9BB0}"/>
          </ac:spMkLst>
        </pc:spChg>
        <pc:spChg chg="mod">
          <ac:chgData name="Lenny Fenster" userId="7e873faf-5e44-4c83-a11e-3b971b41e2f1" providerId="ADAL" clId="{B7063B99-3575-44DC-BAE2-9373ED45E25B}" dt="2021-09-27T17:38:17.555" v="198" actId="1076"/>
          <ac:spMkLst>
            <pc:docMk/>
            <pc:sldMk cId="1553396887" sldId="256"/>
            <ac:spMk id="4" creationId="{79B11899-5D4D-4A73-97CC-006009EC876E}"/>
          </ac:spMkLst>
        </pc:spChg>
        <pc:spChg chg="del mod">
          <ac:chgData name="Lenny Fenster" userId="7e873faf-5e44-4c83-a11e-3b971b41e2f1" providerId="ADAL" clId="{B7063B99-3575-44DC-BAE2-9373ED45E25B}" dt="2021-09-27T17:37:29.348" v="195" actId="478"/>
          <ac:spMkLst>
            <pc:docMk/>
            <pc:sldMk cId="1553396887" sldId="256"/>
            <ac:spMk id="5" creationId="{8EFBEF49-6D02-4CC1-B1CB-ECAC34488C3B}"/>
          </ac:spMkLst>
        </pc:spChg>
        <pc:spChg chg="del mod">
          <ac:chgData name="Lenny Fenster" userId="7e873faf-5e44-4c83-a11e-3b971b41e2f1" providerId="ADAL" clId="{B7063B99-3575-44DC-BAE2-9373ED45E25B}" dt="2021-09-27T17:11:57.923" v="33" actId="478"/>
          <ac:spMkLst>
            <pc:docMk/>
            <pc:sldMk cId="1553396887" sldId="256"/>
            <ac:spMk id="6" creationId="{E907F528-883E-4111-BE01-2FD768089911}"/>
          </ac:spMkLst>
        </pc:spChg>
        <pc:spChg chg="mod">
          <ac:chgData name="Lenny Fenster" userId="7e873faf-5e44-4c83-a11e-3b971b41e2f1" providerId="ADAL" clId="{B7063B99-3575-44DC-BAE2-9373ED45E25B}" dt="2021-09-27T17:09:43.611" v="12" actId="14100"/>
          <ac:spMkLst>
            <pc:docMk/>
            <pc:sldMk cId="1553396887" sldId="256"/>
            <ac:spMk id="6" creationId="{F75B3134-F99C-41F0-B539-ABDAAB80B105}"/>
          </ac:spMkLst>
        </pc:spChg>
        <pc:spChg chg="mod">
          <ac:chgData name="Lenny Fenster" userId="7e873faf-5e44-4c83-a11e-3b971b41e2f1" providerId="ADAL" clId="{B7063B99-3575-44DC-BAE2-9373ED45E25B}" dt="2021-09-27T17:36:47.646" v="191" actId="1076"/>
          <ac:spMkLst>
            <pc:docMk/>
            <pc:sldMk cId="1553396887" sldId="256"/>
            <ac:spMk id="7" creationId="{A36F5A53-30C5-4A8A-99A1-58B4799A5A36}"/>
          </ac:spMkLst>
        </pc:spChg>
        <pc:spChg chg="mod">
          <ac:chgData name="Lenny Fenster" userId="7e873faf-5e44-4c83-a11e-3b971b41e2f1" providerId="ADAL" clId="{B7063B99-3575-44DC-BAE2-9373ED45E25B}" dt="2021-09-27T17:38:05.281" v="196" actId="1076"/>
          <ac:spMkLst>
            <pc:docMk/>
            <pc:sldMk cId="1553396887" sldId="256"/>
            <ac:spMk id="8" creationId="{CF8213DC-154B-4A92-B95F-93F219491D3A}"/>
          </ac:spMkLst>
        </pc:spChg>
        <pc:spChg chg="mod">
          <ac:chgData name="Lenny Fenster" userId="7e873faf-5e44-4c83-a11e-3b971b41e2f1" providerId="ADAL" clId="{B7063B99-3575-44DC-BAE2-9373ED45E25B}" dt="2021-09-27T17:36:34.150" v="188" actId="6549"/>
          <ac:spMkLst>
            <pc:docMk/>
            <pc:sldMk cId="1553396887" sldId="256"/>
            <ac:spMk id="12" creationId="{70A16A96-BD53-4A42-96CA-1D363D268E8E}"/>
          </ac:spMkLst>
        </pc:spChg>
        <pc:spChg chg="del">
          <ac:chgData name="Lenny Fenster" userId="7e873faf-5e44-4c83-a11e-3b971b41e2f1" providerId="ADAL" clId="{B7063B99-3575-44DC-BAE2-9373ED45E25B}" dt="2021-09-27T17:07:59.331" v="3" actId="478"/>
          <ac:spMkLst>
            <pc:docMk/>
            <pc:sldMk cId="1553396887" sldId="256"/>
            <ac:spMk id="13" creationId="{44B9A2B3-30C8-4953-9485-498C3E004A82}"/>
          </ac:spMkLst>
        </pc:spChg>
        <pc:picChg chg="add del mod">
          <ac:chgData name="Lenny Fenster" userId="7e873faf-5e44-4c83-a11e-3b971b41e2f1" providerId="ADAL" clId="{B7063B99-3575-44DC-BAE2-9373ED45E25B}" dt="2021-09-27T17:36:37.597" v="190" actId="478"/>
          <ac:picMkLst>
            <pc:docMk/>
            <pc:sldMk cId="1553396887" sldId="256"/>
            <ac:picMk id="10" creationId="{0943FBEA-6F8A-4B98-A4D3-19AAB7DFD7B3}"/>
          </ac:picMkLst>
        </pc:picChg>
      </pc:sldChg>
      <pc:sldChg chg="addSp">
        <pc:chgData name="Lenny Fenster" userId="7e873faf-5e44-4c83-a11e-3b971b41e2f1" providerId="ADAL" clId="{B7063B99-3575-44DC-BAE2-9373ED45E25B}" dt="2021-09-27T17:11:18.831" v="23"/>
        <pc:sldMkLst>
          <pc:docMk/>
          <pc:sldMk cId="2239433985" sldId="256"/>
        </pc:sldMkLst>
        <pc:spChg chg="add">
          <ac:chgData name="Lenny Fenster" userId="7e873faf-5e44-4c83-a11e-3b971b41e2f1" providerId="ADAL" clId="{B7063B99-3575-44DC-BAE2-9373ED45E25B}" dt="2021-09-27T17:11:18.831" v="23"/>
          <ac:spMkLst>
            <pc:docMk/>
            <pc:sldMk cId="2239433985" sldId="256"/>
            <ac:spMk id="6" creationId="{784AA643-8CDD-4D19-9872-70A3C671E752}"/>
          </ac:spMkLst>
        </pc:spChg>
      </pc:sldChg>
      <pc:sldChg chg="addSp">
        <pc:chgData name="Lenny Fenster" userId="7e873faf-5e44-4c83-a11e-3b971b41e2f1" providerId="ADAL" clId="{B7063B99-3575-44DC-BAE2-9373ED45E25B}" dt="2021-09-27T17:13:03.850" v="34"/>
        <pc:sldMkLst>
          <pc:docMk/>
          <pc:sldMk cId="3211745105" sldId="256"/>
        </pc:sldMkLst>
        <pc:spChg chg="add">
          <ac:chgData name="Lenny Fenster" userId="7e873faf-5e44-4c83-a11e-3b971b41e2f1" providerId="ADAL" clId="{B7063B99-3575-44DC-BAE2-9373ED45E25B}" dt="2021-09-27T17:13:03.850" v="34"/>
          <ac:spMkLst>
            <pc:docMk/>
            <pc:sldMk cId="3211745105" sldId="256"/>
            <ac:spMk id="6" creationId="{F7ACDF19-988C-4189-BA93-78F0F665DFC9}"/>
          </ac:spMkLst>
        </pc:spChg>
      </pc:sldChg>
      <pc:sldChg chg="addSp">
        <pc:chgData name="Lenny Fenster" userId="7e873faf-5e44-4c83-a11e-3b971b41e2f1" providerId="ADAL" clId="{B7063B99-3575-44DC-BAE2-9373ED45E25B}" dt="2021-09-27T17:11:43.849" v="26"/>
        <pc:sldMkLst>
          <pc:docMk/>
          <pc:sldMk cId="4182321374" sldId="256"/>
        </pc:sldMkLst>
        <pc:spChg chg="add">
          <ac:chgData name="Lenny Fenster" userId="7e873faf-5e44-4c83-a11e-3b971b41e2f1" providerId="ADAL" clId="{B7063B99-3575-44DC-BAE2-9373ED45E25B}" dt="2021-09-27T17:11:43.849" v="26"/>
          <ac:spMkLst>
            <pc:docMk/>
            <pc:sldMk cId="4182321374" sldId="256"/>
            <ac:spMk id="6" creationId="{F8499492-F7F9-4EF8-A849-43F5956ABB59}"/>
          </ac:spMkLst>
        </pc:spChg>
      </pc:sldChg>
      <pc:sldChg chg="delSp mod">
        <pc:chgData name="Lenny Fenster" userId="7e873faf-5e44-4c83-a11e-3b971b41e2f1" providerId="ADAL" clId="{B7063B99-3575-44DC-BAE2-9373ED45E25B}" dt="2021-09-27T17:38:25.644" v="200" actId="478"/>
        <pc:sldMkLst>
          <pc:docMk/>
          <pc:sldMk cId="3421787909" sldId="257"/>
        </pc:sldMkLst>
        <pc:spChg chg="del">
          <ac:chgData name="Lenny Fenster" userId="7e873faf-5e44-4c83-a11e-3b971b41e2f1" providerId="ADAL" clId="{B7063B99-3575-44DC-BAE2-9373ED45E25B}" dt="2021-09-27T17:38:25.644" v="200" actId="478"/>
          <ac:spMkLst>
            <pc:docMk/>
            <pc:sldMk cId="3421787909" sldId="257"/>
            <ac:spMk id="2" creationId="{B2F84075-4F7C-40DD-869B-5A4FF691C66F}"/>
          </ac:spMkLst>
        </pc:spChg>
        <pc:spChg chg="del">
          <ac:chgData name="Lenny Fenster" userId="7e873faf-5e44-4c83-a11e-3b971b41e2f1" providerId="ADAL" clId="{B7063B99-3575-44DC-BAE2-9373ED45E25B}" dt="2021-09-27T17:08:03.863" v="4" actId="478"/>
          <ac:spMkLst>
            <pc:docMk/>
            <pc:sldMk cId="3421787909" sldId="257"/>
            <ac:spMk id="3" creationId="{97B8065E-DE53-4E22-A7F5-972D0FC6ECAC}"/>
          </ac:spMkLst>
        </pc:spChg>
        <pc:spChg chg="del">
          <ac:chgData name="Lenny Fenster" userId="7e873faf-5e44-4c83-a11e-3b971b41e2f1" providerId="ADAL" clId="{B7063B99-3575-44DC-BAE2-9373ED45E25B}" dt="2021-09-27T17:38:23.982" v="199" actId="478"/>
          <ac:spMkLst>
            <pc:docMk/>
            <pc:sldMk cId="3421787909" sldId="257"/>
            <ac:spMk id="16" creationId="{B36EAC2E-343E-4165-8C36-DB5CC8093631}"/>
          </ac:spMkLst>
        </pc:spChg>
      </pc:sldChg>
      <pc:sldMasterChg chg="addSp delSp modSp mod">
        <pc:chgData name="Lenny Fenster" userId="7e873faf-5e44-4c83-a11e-3b971b41e2f1" providerId="ADAL" clId="{B7063B99-3575-44DC-BAE2-9373ED45E25B}" dt="2021-09-27T17:36:14.153" v="187" actId="1035"/>
        <pc:sldMasterMkLst>
          <pc:docMk/>
          <pc:sldMasterMk cId="395108623" sldId="2147483664"/>
        </pc:sldMasterMkLst>
        <pc:spChg chg="add mod">
          <ac:chgData name="Lenny Fenster" userId="7e873faf-5e44-4c83-a11e-3b971b41e2f1" providerId="ADAL" clId="{B7063B99-3575-44DC-BAE2-9373ED45E25B}" dt="2021-09-27T17:31:15.662" v="129" actId="207"/>
          <ac:spMkLst>
            <pc:docMk/>
            <pc:sldMasterMk cId="395108623" sldId="2147483664"/>
            <ac:spMk id="2" creationId="{1F55E590-2FE7-4418-AAED-0807DADEE75E}"/>
          </ac:spMkLst>
        </pc:spChg>
        <pc:spChg chg="add mod">
          <ac:chgData name="Lenny Fenster" userId="7e873faf-5e44-4c83-a11e-3b971b41e2f1" providerId="ADAL" clId="{B7063B99-3575-44DC-BAE2-9373ED45E25B}" dt="2021-09-27T17:16:02.348" v="93" actId="1076"/>
          <ac:spMkLst>
            <pc:docMk/>
            <pc:sldMasterMk cId="395108623" sldId="2147483664"/>
            <ac:spMk id="5" creationId="{B393C2C5-5BF5-4A91-93E0-5D1BEE064AE5}"/>
          </ac:spMkLst>
        </pc:spChg>
        <pc:spChg chg="add mod">
          <ac:chgData name="Lenny Fenster" userId="7e873faf-5e44-4c83-a11e-3b971b41e2f1" providerId="ADAL" clId="{B7063B99-3575-44DC-BAE2-9373ED45E25B}" dt="2021-09-27T17:36:14.153" v="187" actId="1035"/>
          <ac:spMkLst>
            <pc:docMk/>
            <pc:sldMasterMk cId="395108623" sldId="2147483664"/>
            <ac:spMk id="8" creationId="{006583DD-2258-4DE2-A12C-8CA4412F3C63}"/>
          </ac:spMkLst>
        </pc:spChg>
        <pc:spChg chg="del">
          <ac:chgData name="Lenny Fenster" userId="7e873faf-5e44-4c83-a11e-3b971b41e2f1" providerId="ADAL" clId="{B7063B99-3575-44DC-BAE2-9373ED45E25B}" dt="2021-09-27T17:15:51.684" v="91" actId="478"/>
          <ac:spMkLst>
            <pc:docMk/>
            <pc:sldMasterMk cId="395108623" sldId="2147483664"/>
            <ac:spMk id="11" creationId="{95626270-F332-4203-807B-137C22846711}"/>
          </ac:spMkLst>
        </pc:spChg>
        <pc:spChg chg="mod">
          <ac:chgData name="Lenny Fenster" userId="7e873faf-5e44-4c83-a11e-3b971b41e2f1" providerId="ADAL" clId="{B7063B99-3575-44DC-BAE2-9373ED45E25B}" dt="2021-09-27T17:36:07.897" v="175" actId="1076"/>
          <ac:spMkLst>
            <pc:docMk/>
            <pc:sldMasterMk cId="395108623" sldId="2147483664"/>
            <ac:spMk id="15" creationId="{505A4030-6746-4B9C-90B1-487E3F608413}"/>
          </ac:spMkLst>
        </pc:spChg>
        <pc:spChg chg="del">
          <ac:chgData name="Lenny Fenster" userId="7e873faf-5e44-4c83-a11e-3b971b41e2f1" providerId="ADAL" clId="{B7063B99-3575-44DC-BAE2-9373ED45E25B}" dt="2021-09-27T17:16:20.801" v="98" actId="478"/>
          <ac:spMkLst>
            <pc:docMk/>
            <pc:sldMasterMk cId="395108623" sldId="2147483664"/>
            <ac:spMk id="16" creationId="{F1A2FBC2-9760-47A5-B9B0-206202B5DE8D}"/>
          </ac:spMkLst>
        </pc:spChg>
        <pc:spChg chg="add del">
          <ac:chgData name="Lenny Fenster" userId="7e873faf-5e44-4c83-a11e-3b971b41e2f1" providerId="ADAL" clId="{B7063B99-3575-44DC-BAE2-9373ED45E25B}" dt="2021-09-27T17:24:19.100" v="115"/>
          <ac:spMkLst>
            <pc:docMk/>
            <pc:sldMasterMk cId="395108623" sldId="2147483664"/>
            <ac:spMk id="19" creationId="{2E69AE7F-6408-41C3-9DCE-F64A3DDE68E8}"/>
          </ac:spMkLst>
        </pc:spChg>
        <pc:spChg chg="add del">
          <ac:chgData name="Lenny Fenster" userId="7e873faf-5e44-4c83-a11e-3b971b41e2f1" providerId="ADAL" clId="{B7063B99-3575-44DC-BAE2-9373ED45E25B}" dt="2021-09-27T17:34:49.880" v="157"/>
          <ac:spMkLst>
            <pc:docMk/>
            <pc:sldMasterMk cId="395108623" sldId="2147483664"/>
            <ac:spMk id="25" creationId="{3E475FAD-28DE-4CFF-A038-602087D7D966}"/>
          </ac:spMkLst>
        </pc:spChg>
        <pc:grpChg chg="add">
          <ac:chgData name="Lenny Fenster" userId="7e873faf-5e44-4c83-a11e-3b971b41e2f1" providerId="ADAL" clId="{B7063B99-3575-44DC-BAE2-9373ED45E25B}" dt="2021-09-27T17:31:37.969" v="130" actId="164"/>
          <ac:grpSpMkLst>
            <pc:docMk/>
            <pc:sldMasterMk cId="395108623" sldId="2147483664"/>
            <ac:grpSpMk id="22" creationId="{881E30AA-77D6-406D-8D66-2BDC49A0146D}"/>
          </ac:grpSpMkLst>
        </pc:grpChg>
        <pc:picChg chg="del">
          <ac:chgData name="Lenny Fenster" userId="7e873faf-5e44-4c83-a11e-3b971b41e2f1" providerId="ADAL" clId="{B7063B99-3575-44DC-BAE2-9373ED45E25B}" dt="2021-09-27T17:15:54.643" v="92" actId="478"/>
          <ac:picMkLst>
            <pc:docMk/>
            <pc:sldMasterMk cId="395108623" sldId="2147483664"/>
            <ac:picMk id="3" creationId="{FE7E5966-6C0D-4937-9A8B-19A71A908276}"/>
          </ac:picMkLst>
        </pc:picChg>
        <pc:picChg chg="mod">
          <ac:chgData name="Lenny Fenster" userId="7e873faf-5e44-4c83-a11e-3b971b41e2f1" providerId="ADAL" clId="{B7063B99-3575-44DC-BAE2-9373ED45E25B}" dt="2021-09-27T17:36:01.768" v="173" actId="14100"/>
          <ac:picMkLst>
            <pc:docMk/>
            <pc:sldMasterMk cId="395108623" sldId="2147483664"/>
            <ac:picMk id="4" creationId="{3866D9A2-A2B3-413C-9036-276BB147BE9B}"/>
          </ac:picMkLst>
        </pc:picChg>
        <pc:picChg chg="add mod">
          <ac:chgData name="Lenny Fenster" userId="7e873faf-5e44-4c83-a11e-3b971b41e2f1" providerId="ADAL" clId="{B7063B99-3575-44DC-BAE2-9373ED45E25B}" dt="2021-09-27T17:16:02.348" v="93" actId="1076"/>
          <ac:picMkLst>
            <pc:docMk/>
            <pc:sldMasterMk cId="395108623" sldId="2147483664"/>
            <ac:picMk id="6" creationId="{017AAC28-128A-4442-985B-0A0DD46E6F5B}"/>
          </ac:picMkLst>
        </pc:picChg>
        <pc:picChg chg="add del mod">
          <ac:chgData name="Lenny Fenster" userId="7e873faf-5e44-4c83-a11e-3b971b41e2f1" providerId="ADAL" clId="{B7063B99-3575-44DC-BAE2-9373ED45E25B}" dt="2021-09-27T17:18:34.540" v="106" actId="478"/>
          <ac:picMkLst>
            <pc:docMk/>
            <pc:sldMasterMk cId="395108623" sldId="2147483664"/>
            <ac:picMk id="14" creationId="{B55129D5-E1F2-4D47-ACBC-0650311B0D52}"/>
          </ac:picMkLst>
        </pc:picChg>
        <pc:picChg chg="add del mod">
          <ac:chgData name="Lenny Fenster" userId="7e873faf-5e44-4c83-a11e-3b971b41e2f1" providerId="ADAL" clId="{B7063B99-3575-44DC-BAE2-9373ED45E25B}" dt="2021-09-27T17:19:21.071" v="113" actId="478"/>
          <ac:picMkLst>
            <pc:docMk/>
            <pc:sldMasterMk cId="395108623" sldId="2147483664"/>
            <ac:picMk id="18" creationId="{3254AE36-71B9-40E6-91C5-2BEBB3A87654}"/>
          </ac:picMkLst>
        </pc:picChg>
        <pc:picChg chg="add del mod">
          <ac:chgData name="Lenny Fenster" userId="7e873faf-5e44-4c83-a11e-3b971b41e2f1" providerId="ADAL" clId="{B7063B99-3575-44DC-BAE2-9373ED45E25B}" dt="2021-09-27T17:24:43.930" v="125" actId="478"/>
          <ac:picMkLst>
            <pc:docMk/>
            <pc:sldMasterMk cId="395108623" sldId="2147483664"/>
            <ac:picMk id="21" creationId="{D8B994AE-811D-4F63-9AF0-FE0149CD9C32}"/>
          </ac:picMkLst>
        </pc:picChg>
        <pc:picChg chg="add del mod ord">
          <ac:chgData name="Lenny Fenster" userId="7e873faf-5e44-4c83-a11e-3b971b41e2f1" providerId="ADAL" clId="{B7063B99-3575-44DC-BAE2-9373ED45E25B}" dt="2021-09-27T17:33:42.030" v="151" actId="478"/>
          <ac:picMkLst>
            <pc:docMk/>
            <pc:sldMasterMk cId="395108623" sldId="2147483664"/>
            <ac:picMk id="24" creationId="{0A773E4B-11AE-4BD5-95E9-E35C6B01D742}"/>
          </ac:picMkLst>
        </pc:picChg>
        <pc:picChg chg="add del mod modCrop">
          <ac:chgData name="Lenny Fenster" userId="7e873faf-5e44-4c83-a11e-3b971b41e2f1" providerId="ADAL" clId="{B7063B99-3575-44DC-BAE2-9373ED45E25B}" dt="2021-09-27T17:36:04.813" v="174" actId="478"/>
          <ac:picMkLst>
            <pc:docMk/>
            <pc:sldMasterMk cId="395108623" sldId="2147483664"/>
            <ac:picMk id="27" creationId="{26344FBB-A7D5-477D-89DC-31075DFB07D4}"/>
          </ac:picMkLst>
        </pc:picChg>
      </pc:sldMasterChg>
      <pc:sldMasterChg chg="addSp delSp modSp mod">
        <pc:chgData name="Lenny Fenster" userId="7e873faf-5e44-4c83-a11e-3b971b41e2f1" providerId="ADAL" clId="{B7063B99-3575-44DC-BAE2-9373ED45E25B}" dt="2021-09-27T17:31:58.503" v="137" actId="1036"/>
        <pc:sldMasterMkLst>
          <pc:docMk/>
          <pc:sldMasterMk cId="239940337" sldId="2147483667"/>
        </pc:sldMasterMkLst>
        <pc:spChg chg="add del mod">
          <ac:chgData name="Lenny Fenster" userId="7e873faf-5e44-4c83-a11e-3b971b41e2f1" providerId="ADAL" clId="{B7063B99-3575-44DC-BAE2-9373ED45E25B}" dt="2021-09-27T17:31:50.427" v="134" actId="478"/>
          <ac:spMkLst>
            <pc:docMk/>
            <pc:sldMasterMk cId="239940337" sldId="2147483667"/>
            <ac:spMk id="2" creationId="{1C9659B1-0B06-4B07-B22B-068391B12B2C}"/>
          </ac:spMkLst>
        </pc:spChg>
        <pc:spChg chg="add mod">
          <ac:chgData name="Lenny Fenster" userId="7e873faf-5e44-4c83-a11e-3b971b41e2f1" providerId="ADAL" clId="{B7063B99-3575-44DC-BAE2-9373ED45E25B}" dt="2021-09-27T17:15:30.510" v="88" actId="1036"/>
          <ac:spMkLst>
            <pc:docMk/>
            <pc:sldMasterMk cId="239940337" sldId="2147483667"/>
            <ac:spMk id="3" creationId="{65E95DB1-9AE4-4EAF-922B-1EAA2F0B2AE2}"/>
          </ac:spMkLst>
        </pc:spChg>
        <pc:spChg chg="del">
          <ac:chgData name="Lenny Fenster" userId="7e873faf-5e44-4c83-a11e-3b971b41e2f1" providerId="ADAL" clId="{B7063B99-3575-44DC-BAE2-9373ED45E25B}" dt="2021-09-27T17:14:55.461" v="49" actId="478"/>
          <ac:spMkLst>
            <pc:docMk/>
            <pc:sldMasterMk cId="239940337" sldId="2147483667"/>
            <ac:spMk id="11" creationId="{95626270-F332-4203-807B-137C22846711}"/>
          </ac:spMkLst>
        </pc:spChg>
        <pc:spChg chg="mod">
          <ac:chgData name="Lenny Fenster" userId="7e873faf-5e44-4c83-a11e-3b971b41e2f1" providerId="ADAL" clId="{B7063B99-3575-44DC-BAE2-9373ED45E25B}" dt="2021-09-27T17:31:42.716" v="131"/>
          <ac:spMkLst>
            <pc:docMk/>
            <pc:sldMasterMk cId="239940337" sldId="2147483667"/>
            <ac:spMk id="12" creationId="{7B6749BC-C9D1-4CA5-B445-59EE9E7EE2F1}"/>
          </ac:spMkLst>
        </pc:spChg>
        <pc:spChg chg="mod">
          <ac:chgData name="Lenny Fenster" userId="7e873faf-5e44-4c83-a11e-3b971b41e2f1" providerId="ADAL" clId="{B7063B99-3575-44DC-BAE2-9373ED45E25B}" dt="2021-09-27T17:31:42.716" v="131"/>
          <ac:spMkLst>
            <pc:docMk/>
            <pc:sldMasterMk cId="239940337" sldId="2147483667"/>
            <ac:spMk id="13" creationId="{33E7EF1F-6F6F-4D61-8E9E-9376633FE61E}"/>
          </ac:spMkLst>
        </pc:spChg>
        <pc:grpChg chg="add mod">
          <ac:chgData name="Lenny Fenster" userId="7e873faf-5e44-4c83-a11e-3b971b41e2f1" providerId="ADAL" clId="{B7063B99-3575-44DC-BAE2-9373ED45E25B}" dt="2021-09-27T17:31:58.503" v="137" actId="1036"/>
          <ac:grpSpMkLst>
            <pc:docMk/>
            <pc:sldMasterMk cId="239940337" sldId="2147483667"/>
            <ac:grpSpMk id="10" creationId="{709676D0-1871-446A-AC93-3CCFF16CF357}"/>
          </ac:grpSpMkLst>
        </pc:grpChg>
        <pc:picChg chg="del mod">
          <ac:chgData name="Lenny Fenster" userId="7e873faf-5e44-4c83-a11e-3b971b41e2f1" providerId="ADAL" clId="{B7063B99-3575-44DC-BAE2-9373ED45E25B}" dt="2021-09-27T17:15:21.269" v="55" actId="478"/>
          <ac:picMkLst>
            <pc:docMk/>
            <pc:sldMasterMk cId="239940337" sldId="2147483667"/>
            <ac:picMk id="4" creationId="{83521FD2-6F13-49CA-BF1C-121A0591B584}"/>
          </ac:picMkLst>
        </pc:picChg>
        <pc:picChg chg="add del mod">
          <ac:chgData name="Lenny Fenster" userId="7e873faf-5e44-4c83-a11e-3b971b41e2f1" providerId="ADAL" clId="{B7063B99-3575-44DC-BAE2-9373ED45E25B}" dt="2021-09-27T17:31:49.590" v="133" actId="478"/>
          <ac:picMkLst>
            <pc:docMk/>
            <pc:sldMasterMk cId="239940337" sldId="2147483667"/>
            <ac:picMk id="7" creationId="{9FF20CD1-73B2-4BC6-98D5-BBEE042E555F}"/>
          </ac:picMkLst>
        </pc:picChg>
        <pc:picChg chg="mod">
          <ac:chgData name="Lenny Fenster" userId="7e873faf-5e44-4c83-a11e-3b971b41e2f1" providerId="ADAL" clId="{B7063B99-3575-44DC-BAE2-9373ED45E25B}" dt="2021-09-27T17:31:42.716" v="131"/>
          <ac:picMkLst>
            <pc:docMk/>
            <pc:sldMasterMk cId="239940337" sldId="2147483667"/>
            <ac:picMk id="14" creationId="{23E666D5-A137-4FE6-BD1C-3BAC9B2B2F6D}"/>
          </ac:picMkLst>
        </pc:picChg>
      </pc:sldMasterChg>
    </pc:docChg>
  </pc:docChgLst>
  <pc:docChgLst>
    <pc:chgData name="Stephanie Britton" userId="S::sbritton@microsoft.com::031547c9-0ccc-49cb-8239-7b24f6a0a2b1" providerId="AD" clId="Web-{35BB7B03-0DDF-20B9-B280-13391D9DC254}"/>
    <pc:docChg chg="modSld">
      <pc:chgData name="Stephanie Britton" userId="S::sbritton@microsoft.com::031547c9-0ccc-49cb-8239-7b24f6a0a2b1" providerId="AD" clId="Web-{35BB7B03-0DDF-20B9-B280-13391D9DC254}" dt="2021-09-27T18:39:51.091" v="0"/>
      <pc:docMkLst>
        <pc:docMk/>
      </pc:docMkLst>
      <pc:sldChg chg="addSp">
        <pc:chgData name="Stephanie Britton" userId="S::sbritton@microsoft.com::031547c9-0ccc-49cb-8239-7b24f6a0a2b1" providerId="AD" clId="Web-{35BB7B03-0DDF-20B9-B280-13391D9DC254}" dt="2021-09-27T18:39:51.091" v="0"/>
        <pc:sldMkLst>
          <pc:docMk/>
          <pc:sldMk cId="1553396887" sldId="256"/>
        </pc:sldMkLst>
        <pc:spChg chg="add">
          <ac:chgData name="Stephanie Britton" userId="S::sbritton@microsoft.com::031547c9-0ccc-49cb-8239-7b24f6a0a2b1" providerId="AD" clId="Web-{35BB7B03-0DDF-20B9-B280-13391D9DC254}" dt="2021-09-27T18:39:51.091" v="0"/>
          <ac:spMkLst>
            <pc:docMk/>
            <pc:sldMk cId="1553396887" sldId="256"/>
            <ac:spMk id="2" creationId="{D5B87CB3-99D5-41A2-9E55-A74F455211E9}"/>
          </ac:spMkLst>
        </pc:spChg>
      </pc:sldChg>
    </pc:docChg>
  </pc:docChgLst>
  <pc:docChgLst>
    <pc:chgData name="Ryan Anderson (DYNAMICS)" userId="a514354f-80bf-41cd-8dee-795b5b1ecc4e" providerId="ADAL" clId="{34EB222C-367E-4E07-A68C-A7502C523806}"/>
    <pc:docChg chg="modSld">
      <pc:chgData name="Ryan Anderson (DYNAMICS)" userId="a514354f-80bf-41cd-8dee-795b5b1ecc4e" providerId="ADAL" clId="{34EB222C-367E-4E07-A68C-A7502C523806}" dt="2022-11-01T15:35:50.431" v="268" actId="20577"/>
      <pc:docMkLst>
        <pc:docMk/>
      </pc:docMkLst>
      <pc:sldChg chg="modSp mod">
        <pc:chgData name="Ryan Anderson (DYNAMICS)" userId="a514354f-80bf-41cd-8dee-795b5b1ecc4e" providerId="ADAL" clId="{34EB222C-367E-4E07-A68C-A7502C523806}" dt="2022-11-01T15:33:17.391" v="103" actId="20577"/>
        <pc:sldMkLst>
          <pc:docMk/>
          <pc:sldMk cId="1553396887" sldId="256"/>
        </pc:sldMkLst>
        <pc:spChg chg="mod">
          <ac:chgData name="Ryan Anderson (DYNAMICS)" userId="a514354f-80bf-41cd-8dee-795b5b1ecc4e" providerId="ADAL" clId="{34EB222C-367E-4E07-A68C-A7502C523806}" dt="2022-11-01T15:33:17.391" v="103" actId="20577"/>
          <ac:spMkLst>
            <pc:docMk/>
            <pc:sldMk cId="1553396887" sldId="256"/>
            <ac:spMk id="7" creationId="{A36F5A53-30C5-4A8A-99A1-58B4799A5A36}"/>
          </ac:spMkLst>
        </pc:spChg>
      </pc:sldChg>
      <pc:sldChg chg="modSp mod">
        <pc:chgData name="Ryan Anderson (DYNAMICS)" userId="a514354f-80bf-41cd-8dee-795b5b1ecc4e" providerId="ADAL" clId="{34EB222C-367E-4E07-A68C-A7502C523806}" dt="2022-11-01T15:35:50.431" v="268" actId="20577"/>
        <pc:sldMkLst>
          <pc:docMk/>
          <pc:sldMk cId="3421787909" sldId="257"/>
        </pc:sldMkLst>
        <pc:spChg chg="mod">
          <ac:chgData name="Ryan Anderson (DYNAMICS)" userId="a514354f-80bf-41cd-8dee-795b5b1ecc4e" providerId="ADAL" clId="{34EB222C-367E-4E07-A68C-A7502C523806}" dt="2022-11-01T15:35:50.431" v="268" actId="20577"/>
          <ac:spMkLst>
            <pc:docMk/>
            <pc:sldMk cId="3421787909" sldId="257"/>
            <ac:spMk id="12" creationId="{FD842DC9-87A2-4107-B012-63360B22E1E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ED4FBD-359B-464A-83DC-F19BE73932BA}" type="datetimeFigureOut">
              <a:rPr lang="en-US" smtClean="0"/>
              <a:t>11/2/2022</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EBF18F-8257-4920-BD92-8F5DDB241983}" type="slidenum">
              <a:rPr lang="en-US" smtClean="0"/>
              <a:t>‹#›</a:t>
            </a:fld>
            <a:endParaRPr lang="en-US"/>
          </a:p>
        </p:txBody>
      </p:sp>
    </p:spTree>
    <p:extLst>
      <p:ext uri="{BB962C8B-B14F-4D97-AF65-F5344CB8AC3E}">
        <p14:creationId xmlns:p14="http://schemas.microsoft.com/office/powerpoint/2010/main" val="3704000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Title of workshop:</a:t>
            </a:r>
          </a:p>
          <a:p>
            <a:pPr marL="171450" indent="-171450">
              <a:buFont typeface="Arial" panose="020B0604020202020204" pitchFamily="34" charset="0"/>
              <a:buChar char="•"/>
            </a:pPr>
            <a:r>
              <a:rPr lang="en-US" dirty="0"/>
              <a:t>Enter the product or service followed by the overall category of the workshop in the following format:</a:t>
            </a:r>
          </a:p>
          <a:p>
            <a:pPr marL="457200" lvl="1" indent="0">
              <a:buFont typeface="Arial" panose="020B0604020202020204" pitchFamily="34" charset="0"/>
              <a:buNone/>
            </a:pPr>
            <a:r>
              <a:rPr lang="en-US" b="1" dirty="0"/>
              <a:t>“Office 365 SharePoint Online:</a:t>
            </a:r>
          </a:p>
          <a:p>
            <a:pPr marL="457200" lvl="1" indent="0">
              <a:buFont typeface="Arial" panose="020B0604020202020204" pitchFamily="34" charset="0"/>
              <a:buNone/>
            </a:pPr>
            <a:r>
              <a:rPr lang="en-US" b="1" dirty="0"/>
              <a:t>Administration and Configuration”</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b="1" dirty="0"/>
              <a:t>Description:</a:t>
            </a:r>
          </a:p>
          <a:p>
            <a:pPr marL="171450" lvl="0" indent="-171450">
              <a:buFont typeface="Arial" panose="020B0604020202020204" pitchFamily="34" charset="0"/>
              <a:buChar char="•"/>
            </a:pPr>
            <a:r>
              <a:rPr lang="en-US" dirty="0"/>
              <a:t>Duration: The number of days the workshop runs, for example, </a:t>
            </a:r>
            <a:r>
              <a:rPr lang="en-US" b="1" dirty="0"/>
              <a:t>“3 days”</a:t>
            </a:r>
          </a:p>
          <a:p>
            <a:pPr marL="171450" lvl="0" indent="-171450">
              <a:buFont typeface="Arial" panose="020B0604020202020204" pitchFamily="34" charset="0"/>
              <a:buChar char="•"/>
            </a:pPr>
            <a:r>
              <a:rPr lang="en-US" dirty="0"/>
              <a:t>Focus Area: The main areas that the workshop covers. These should relate directly to the learning objectives, for example:</a:t>
            </a:r>
          </a:p>
          <a:p>
            <a:pPr marL="628650" lvl="1" indent="-171450">
              <a:buFont typeface="Arial" panose="020B0604020202020204" pitchFamily="34" charset="0"/>
              <a:buChar char="•"/>
            </a:pPr>
            <a:r>
              <a:rPr lang="en-US" b="1" dirty="0"/>
              <a:t>Upgrade, Migration and Deployment</a:t>
            </a:r>
          </a:p>
          <a:p>
            <a:pPr marL="171450" indent="-171450">
              <a:buFont typeface="Arial" panose="020B0604020202020204" pitchFamily="34" charset="0"/>
              <a:buChar char="•"/>
            </a:pPr>
            <a:r>
              <a:rPr lang="en-US" sz="1200" dirty="0"/>
              <a:t>Difficulty levels:</a:t>
            </a:r>
          </a:p>
          <a:p>
            <a:pPr marL="628650" lvl="1" indent="-171450">
              <a:buFont typeface="Arial" panose="020B0604020202020204" pitchFamily="34" charset="0"/>
              <a:buChar char="•"/>
            </a:pPr>
            <a:r>
              <a:rPr lang="en-US" sz="1200" b="1" dirty="0"/>
              <a:t>100 - Basic</a:t>
            </a:r>
          </a:p>
          <a:p>
            <a:pPr marL="628650" lvl="1" indent="-171450">
              <a:buFont typeface="Arial" panose="020B0604020202020204" pitchFamily="34" charset="0"/>
              <a:buChar char="•"/>
            </a:pPr>
            <a:r>
              <a:rPr lang="en-US" sz="1200" b="1" dirty="0"/>
              <a:t>200 - Intermediate</a:t>
            </a:r>
          </a:p>
          <a:p>
            <a:pPr marL="628650" lvl="1" indent="-171450">
              <a:buFont typeface="Arial" panose="020B0604020202020204" pitchFamily="34" charset="0"/>
              <a:buChar char="•"/>
            </a:pPr>
            <a:r>
              <a:rPr lang="en-US" sz="1200" b="1" dirty="0"/>
              <a:t>300 – Advanced</a:t>
            </a:r>
          </a:p>
          <a:p>
            <a:pPr marL="628650" lvl="1" indent="-171450">
              <a:buFont typeface="Arial" panose="020B0604020202020204" pitchFamily="34" charset="0"/>
              <a:buChar char="•"/>
            </a:pPr>
            <a:r>
              <a:rPr lang="en-US" sz="1200" b="1" dirty="0"/>
              <a:t>400 - Expert</a:t>
            </a:r>
          </a:p>
          <a:p>
            <a:pPr marL="628650" lvl="1" indent="-171450">
              <a:buFont typeface="Arial" panose="020B0604020202020204" pitchFamily="34" charset="0"/>
              <a:buChar char="•"/>
            </a:pPr>
            <a:endParaRPr lang="en-US" dirty="0"/>
          </a:p>
          <a:p>
            <a:pPr marL="0" lvl="0" indent="0">
              <a:buFont typeface="Arial" panose="020B0604020202020204" pitchFamily="34" charset="0"/>
              <a:buNone/>
            </a:pPr>
            <a:r>
              <a:rPr lang="en-US" b="1" dirty="0"/>
              <a:t>Overview:</a:t>
            </a:r>
          </a:p>
          <a:p>
            <a:pPr marL="0" lvl="0" indent="0">
              <a:buFont typeface="Arial" panose="020B0604020202020204" pitchFamily="34" charset="0"/>
              <a:buNone/>
            </a:pPr>
            <a:r>
              <a:rPr lang="en-US" dirty="0"/>
              <a:t>A short one or two sentence summary of the workshop.</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b="1" dirty="0"/>
              <a:t>Objectives:</a:t>
            </a:r>
          </a:p>
          <a:p>
            <a:pPr marL="0" lvl="0" indent="0">
              <a:buFont typeface="Arial" panose="020B0604020202020204" pitchFamily="34" charset="0"/>
              <a:buNone/>
            </a:pPr>
            <a:r>
              <a:rPr lang="en-US" dirty="0"/>
              <a:t>A list of the learning objectives to be addressed during the workshop. This list should relate directly to the agenda.</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b="1" dirty="0"/>
              <a:t>Key Takeaways:</a:t>
            </a:r>
          </a:p>
          <a:p>
            <a:pPr marL="0" lvl="0" indent="0">
              <a:buFont typeface="Arial" panose="020B0604020202020204" pitchFamily="34" charset="0"/>
              <a:buNone/>
            </a:pPr>
            <a:r>
              <a:rPr lang="en-US" dirty="0"/>
              <a:t>A bulleted summary of the key points the students should understand upon completion of the workshop. </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b="1" dirty="0"/>
              <a:t>Agenda:</a:t>
            </a:r>
          </a:p>
          <a:p>
            <a:pPr marL="0" lvl="0" indent="0">
              <a:buFont typeface="Arial" panose="020B0604020202020204" pitchFamily="34" charset="0"/>
              <a:buNone/>
            </a:pPr>
            <a:r>
              <a:rPr lang="en-US" dirty="0"/>
              <a:t>A title-only list of the workshop modules for each day. </a:t>
            </a:r>
          </a:p>
          <a:p>
            <a:pPr marL="0" lvl="0" indent="0">
              <a:buFont typeface="Arial" panose="020B0604020202020204" pitchFamily="34" charset="0"/>
              <a:buNone/>
            </a:pPr>
            <a:endParaRPr lang="en-US" dirty="0"/>
          </a:p>
          <a:p>
            <a:pPr marL="0" lvl="0" indent="0">
              <a:buFont typeface="Arial" panose="020B0604020202020204" pitchFamily="34" charset="0"/>
              <a:buNone/>
            </a:pPr>
            <a:endParaRPr lang="en-US" dirty="0"/>
          </a:p>
          <a:p>
            <a:pPr marL="0" lv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1EEBF18F-8257-4920-BD92-8F5DDB241983}" type="slidenum">
              <a:rPr lang="en-US" smtClean="0"/>
              <a:t>1</a:t>
            </a:fld>
            <a:endParaRPr lang="en-US"/>
          </a:p>
        </p:txBody>
      </p:sp>
    </p:spTree>
    <p:extLst>
      <p:ext uri="{BB962C8B-B14F-4D97-AF65-F5344CB8AC3E}">
        <p14:creationId xmlns:p14="http://schemas.microsoft.com/office/powerpoint/2010/main" val="2760135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Course details:</a:t>
            </a:r>
            <a:br>
              <a:rPr lang="en-US" dirty="0"/>
            </a:br>
            <a:r>
              <a:rPr lang="en-US" dirty="0"/>
              <a:t>List the modules in continuous order, divided as equally as possible between two columns.  Do not break a list of module topics - always start the second column with a new </a:t>
            </a:r>
            <a:r>
              <a:rPr lang="en-US" b="1" dirty="0"/>
              <a:t>Module #: &lt;Title&gt;</a:t>
            </a:r>
          </a:p>
          <a:p>
            <a:endParaRPr lang="en-US" b="1" dirty="0"/>
          </a:p>
          <a:p>
            <a:r>
              <a:rPr lang="en-US" b="1" dirty="0"/>
              <a:t>Recommended Qualifications:</a:t>
            </a:r>
          </a:p>
          <a:p>
            <a:r>
              <a:rPr lang="en-US" dirty="0"/>
              <a:t>Expected experience and qualifications for workshop attendees. These can be general knowledge as well as specific certifications. </a:t>
            </a:r>
          </a:p>
          <a:p>
            <a:endParaRPr lang="en-US" dirty="0"/>
          </a:p>
          <a:p>
            <a:r>
              <a:rPr lang="en-US" b="1" dirty="0"/>
              <a:t>Hardware Requirements:</a:t>
            </a:r>
          </a:p>
          <a:p>
            <a:r>
              <a:rPr lang="en-US" dirty="0"/>
              <a:t>Any hardware or software required to complete the tasks of the workshop.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1EEBF18F-8257-4920-BD92-8F5DDB241983}" type="slidenum">
              <a:rPr lang="en-US" smtClean="0"/>
              <a:t>2</a:t>
            </a:fld>
            <a:endParaRPr lang="en-US"/>
          </a:p>
        </p:txBody>
      </p:sp>
    </p:spTree>
    <p:extLst>
      <p:ext uri="{BB962C8B-B14F-4D97-AF65-F5344CB8AC3E}">
        <p14:creationId xmlns:p14="http://schemas.microsoft.com/office/powerpoint/2010/main" val="2185170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1472916"/>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3788786"/>
      </p:ext>
    </p:extLst>
  </p:cSld>
  <p:clrMapOvr>
    <a:masterClrMapping/>
  </p:clrMapOvr>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66D9A2-A2B3-413C-9036-276BB147BE9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1"/>
            <a:ext cx="7772400" cy="2237233"/>
          </a:xfrm>
          <a:prstGeom prst="rect">
            <a:avLst/>
          </a:prstGeom>
        </p:spPr>
      </p:pic>
      <p:sp>
        <p:nvSpPr>
          <p:cNvPr id="15" name="Rectangle 14">
            <a:extLst>
              <a:ext uri="{FF2B5EF4-FFF2-40B4-BE49-F238E27FC236}">
                <a16:creationId xmlns:a16="http://schemas.microsoft.com/office/drawing/2014/main" id="{505A4030-6746-4B9C-90B1-487E3F608413}"/>
              </a:ext>
            </a:extLst>
          </p:cNvPr>
          <p:cNvSpPr/>
          <p:nvPr userDrawn="1"/>
        </p:nvSpPr>
        <p:spPr>
          <a:xfrm>
            <a:off x="0" y="0"/>
            <a:ext cx="7772400" cy="2374900"/>
          </a:xfrm>
          <a:prstGeom prst="rect">
            <a:avLst/>
          </a:prstGeom>
          <a:solidFill>
            <a:schemeClr val="tx1">
              <a:alpha val="5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8750" tIns="44375" rIns="88750" bIns="44375" numCol="1" spcCol="0" rtlCol="0" fromWordArt="0" anchor="ctr" anchorCtr="0" forceAA="0" compatLnSpc="1">
            <a:prstTxWarp prst="textNoShape">
              <a:avLst/>
            </a:prstTxWarp>
            <a:noAutofit/>
          </a:bodyPr>
          <a:lstStyle/>
          <a:p>
            <a:pPr algn="ctr"/>
            <a:endParaRPr lang="en-US" sz="1747"/>
          </a:p>
        </p:txBody>
      </p:sp>
      <p:grpSp>
        <p:nvGrpSpPr>
          <p:cNvPr id="22" name="Group 21">
            <a:extLst>
              <a:ext uri="{FF2B5EF4-FFF2-40B4-BE49-F238E27FC236}">
                <a16:creationId xmlns:a16="http://schemas.microsoft.com/office/drawing/2014/main" id="{881E30AA-77D6-406D-8D66-2BDC49A0146D}"/>
              </a:ext>
            </a:extLst>
          </p:cNvPr>
          <p:cNvGrpSpPr/>
          <p:nvPr userDrawn="1"/>
        </p:nvGrpSpPr>
        <p:grpSpPr>
          <a:xfrm>
            <a:off x="0" y="9347399"/>
            <a:ext cx="7772400" cy="823599"/>
            <a:chOff x="0" y="9347399"/>
            <a:chExt cx="7772400" cy="823599"/>
          </a:xfrm>
        </p:grpSpPr>
        <p:sp>
          <p:nvSpPr>
            <p:cNvPr id="2" name="Rectangle 1">
              <a:extLst>
                <a:ext uri="{FF2B5EF4-FFF2-40B4-BE49-F238E27FC236}">
                  <a16:creationId xmlns:a16="http://schemas.microsoft.com/office/drawing/2014/main" id="{1F55E590-2FE7-4418-AAED-0807DADEE75E}"/>
                </a:ext>
              </a:extLst>
            </p:cNvPr>
            <p:cNvSpPr/>
            <p:nvPr userDrawn="1"/>
          </p:nvSpPr>
          <p:spPr>
            <a:xfrm>
              <a:off x="0" y="9418320"/>
              <a:ext cx="7772400" cy="640080"/>
            </a:xfrm>
            <a:prstGeom prst="rect">
              <a:avLst/>
            </a:prstGeom>
            <a:solidFill>
              <a:srgbClr val="FF9349">
                <a:alpha val="80000"/>
              </a:srgb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393C2C5-5BF5-4A91-93E0-5D1BEE064AE5}"/>
                </a:ext>
              </a:extLst>
            </p:cNvPr>
            <p:cNvSpPr txBox="1"/>
            <p:nvPr userDrawn="1"/>
          </p:nvSpPr>
          <p:spPr>
            <a:xfrm>
              <a:off x="0" y="9445580"/>
              <a:ext cx="5038082" cy="577081"/>
            </a:xfrm>
            <a:prstGeom prst="rect">
              <a:avLst/>
            </a:prstGeom>
            <a:noFill/>
          </p:spPr>
          <p:txBody>
            <a:bodyPr wrap="square" rtlCol="0">
              <a:spAutoFit/>
            </a:bodyPr>
            <a:lstStyle/>
            <a:p>
              <a:pPr lvl="0"/>
              <a:r>
                <a:rPr lang="en-US" sz="1050" kern="1200">
                  <a:solidFill>
                    <a:schemeClr val="bg1"/>
                  </a:solidFill>
                  <a:effectLst/>
                  <a:latin typeface="Segoe UI" panose="020B0502040204020203" pitchFamily="34" charset="0"/>
                  <a:ea typeface="+mn-ea"/>
                  <a:cs typeface="Segoe UI" panose="020B0502040204020203" pitchFamily="34" charset="0"/>
                </a:rPr>
                <a:t>© Microsoft Corporation. All rights reserved. </a:t>
              </a:r>
            </a:p>
            <a:p>
              <a:pPr lvl="0"/>
              <a:r>
                <a:rPr lang="en-US" sz="1050" kern="1200">
                  <a:solidFill>
                    <a:schemeClr val="bg1"/>
                  </a:solidFill>
                  <a:effectLst/>
                  <a:latin typeface="Segoe UI" panose="020B0502040204020203" pitchFamily="34" charset="0"/>
                  <a:ea typeface="+mn-ea"/>
                  <a:cs typeface="Segoe UI" panose="020B0502040204020203" pitchFamily="34" charset="0"/>
                </a:rPr>
                <a:t>This data sheet is for informational purposes only. </a:t>
              </a:r>
            </a:p>
            <a:p>
              <a:pPr lvl="0"/>
              <a:r>
                <a:rPr lang="en-US" sz="1050" kern="1200">
                  <a:solidFill>
                    <a:schemeClr val="bg1"/>
                  </a:solidFill>
                  <a:effectLst/>
                  <a:latin typeface="Segoe UI" panose="020B0502040204020203" pitchFamily="34" charset="0"/>
                  <a:ea typeface="+mn-ea"/>
                  <a:cs typeface="Segoe UI" panose="020B0502040204020203" pitchFamily="34" charset="0"/>
                </a:rPr>
                <a:t>MICROSOFT MAKES NO WARRANTIES, EXPRESS OR IMPLIED, IN THIS SUMMARY</a:t>
              </a:r>
            </a:p>
          </p:txBody>
        </p:sp>
        <p:pic>
          <p:nvPicPr>
            <p:cNvPr id="6" name="Picture 5" descr="Logo&#10;&#10;Description automatically generated">
              <a:extLst>
                <a:ext uri="{FF2B5EF4-FFF2-40B4-BE49-F238E27FC236}">
                  <a16:creationId xmlns:a16="http://schemas.microsoft.com/office/drawing/2014/main" id="{017AAC28-128A-4442-985B-0A0DD46E6F5B}"/>
                </a:ext>
              </a:extLst>
            </p:cNvPr>
            <p:cNvPicPr>
              <a:picLocks noChangeAspect="1"/>
            </p:cNvPicPr>
            <p:nvPr userDrawn="1"/>
          </p:nvPicPr>
          <p:blipFill>
            <a:blip r:embed="rId4"/>
            <a:stretch>
              <a:fillRect/>
            </a:stretch>
          </p:blipFill>
          <p:spPr>
            <a:xfrm>
              <a:off x="5933914" y="9347399"/>
              <a:ext cx="1838486" cy="823599"/>
            </a:xfrm>
            <a:prstGeom prst="rect">
              <a:avLst/>
            </a:prstGeom>
          </p:spPr>
        </p:pic>
      </p:grpSp>
      <p:sp>
        <p:nvSpPr>
          <p:cNvPr id="8" name="Rectangle 7">
            <a:extLst>
              <a:ext uri="{FF2B5EF4-FFF2-40B4-BE49-F238E27FC236}">
                <a16:creationId xmlns:a16="http://schemas.microsoft.com/office/drawing/2014/main" id="{006583DD-2258-4DE2-A12C-8CA4412F3C63}"/>
              </a:ext>
            </a:extLst>
          </p:cNvPr>
          <p:cNvSpPr/>
          <p:nvPr userDrawn="1"/>
        </p:nvSpPr>
        <p:spPr>
          <a:xfrm>
            <a:off x="0" y="2204067"/>
            <a:ext cx="7772400" cy="735122"/>
          </a:xfrm>
          <a:prstGeom prst="rect">
            <a:avLst/>
          </a:prstGeom>
          <a:solidFill>
            <a:srgbClr val="FFA96D"/>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108623"/>
      </p:ext>
    </p:extLst>
  </p:cSld>
  <p:clrMap bg1="lt1" tx1="dk1" bg2="lt2" tx2="dk2" accent1="accent1" accent2="accent2" accent3="accent3" accent4="accent4" accent5="accent5" accent6="accent6" hlink="hlink" folHlink="folHlink"/>
  <p:sldLayoutIdLst>
    <p:sldLayoutId id="2147483666" r:id="rId1"/>
  </p:sldLayoutIdLst>
  <p:hf sldNum="0" hdr="0" dt="0"/>
  <p:txStyles>
    <p:titleStyle>
      <a:lvl1pPr algn="l" defTabSz="754421" rtl="0" eaLnBrk="1" latinLnBrk="0" hangingPunct="1">
        <a:lnSpc>
          <a:spcPct val="85000"/>
        </a:lnSpc>
        <a:spcBef>
          <a:spcPct val="0"/>
        </a:spcBef>
        <a:buNone/>
        <a:defRPr sz="4077" b="1" kern="1200" cap="all" baseline="0">
          <a:solidFill>
            <a:schemeClr val="tx2"/>
          </a:solidFill>
          <a:latin typeface="+mj-lt"/>
          <a:ea typeface="+mj-ea"/>
          <a:cs typeface="+mj-cs"/>
        </a:defRPr>
      </a:lvl1pPr>
    </p:titleStyle>
    <p:bodyStyle>
      <a:lvl1pPr marL="0" indent="0" algn="l" defTabSz="754421" rtl="0" eaLnBrk="1" latinLnBrk="0" hangingPunct="1">
        <a:lnSpc>
          <a:spcPct val="90000"/>
        </a:lnSpc>
        <a:spcBef>
          <a:spcPts val="825"/>
        </a:spcBef>
        <a:buFont typeface="Arial" panose="020B0604020202020204" pitchFamily="34" charset="0"/>
        <a:buNone/>
        <a:defRPr sz="1359" kern="1200">
          <a:solidFill>
            <a:schemeClr val="tx2"/>
          </a:solidFill>
          <a:latin typeface="+mn-lt"/>
          <a:ea typeface="+mn-ea"/>
          <a:cs typeface="+mn-cs"/>
        </a:defRPr>
      </a:lvl1pPr>
      <a:lvl2pPr marL="377210" indent="0" algn="l" defTabSz="754421" rtl="0" eaLnBrk="1" latinLnBrk="0" hangingPunct="1">
        <a:lnSpc>
          <a:spcPct val="90000"/>
        </a:lnSpc>
        <a:spcBef>
          <a:spcPts val="413"/>
        </a:spcBef>
        <a:buFont typeface="Arial" panose="020B0604020202020204" pitchFamily="34" charset="0"/>
        <a:buNone/>
        <a:defRPr sz="1359" kern="1200">
          <a:solidFill>
            <a:schemeClr val="tx2"/>
          </a:solidFill>
          <a:latin typeface="+mn-lt"/>
          <a:ea typeface="+mn-ea"/>
          <a:cs typeface="+mn-cs"/>
        </a:defRPr>
      </a:lvl2pPr>
      <a:lvl3pPr marL="754421" indent="0" algn="l" defTabSz="754421" rtl="0" eaLnBrk="1" latinLnBrk="0" hangingPunct="1">
        <a:lnSpc>
          <a:spcPct val="90000"/>
        </a:lnSpc>
        <a:spcBef>
          <a:spcPts val="413"/>
        </a:spcBef>
        <a:buFont typeface="Arial" panose="020B0604020202020204" pitchFamily="34" charset="0"/>
        <a:buNone/>
        <a:defRPr sz="1359" kern="1200">
          <a:solidFill>
            <a:schemeClr val="tx2"/>
          </a:solidFill>
          <a:latin typeface="+mn-lt"/>
          <a:ea typeface="+mn-ea"/>
          <a:cs typeface="+mn-cs"/>
        </a:defRPr>
      </a:lvl3pPr>
      <a:lvl4pPr marL="1131631" indent="0" algn="l" defTabSz="754421" rtl="0" eaLnBrk="1" latinLnBrk="0" hangingPunct="1">
        <a:lnSpc>
          <a:spcPct val="90000"/>
        </a:lnSpc>
        <a:spcBef>
          <a:spcPts val="413"/>
        </a:spcBef>
        <a:buFont typeface="Arial" panose="020B0604020202020204" pitchFamily="34" charset="0"/>
        <a:buNone/>
        <a:defRPr sz="1359" kern="1200">
          <a:solidFill>
            <a:schemeClr val="tx2"/>
          </a:solidFill>
          <a:latin typeface="+mn-lt"/>
          <a:ea typeface="+mn-ea"/>
          <a:cs typeface="+mn-cs"/>
        </a:defRPr>
      </a:lvl4pPr>
      <a:lvl5pPr marL="1508840" indent="0" algn="l" defTabSz="754421" rtl="0" eaLnBrk="1" latinLnBrk="0" hangingPunct="1">
        <a:lnSpc>
          <a:spcPct val="90000"/>
        </a:lnSpc>
        <a:spcBef>
          <a:spcPts val="413"/>
        </a:spcBef>
        <a:buFont typeface="Arial" panose="020B0604020202020204" pitchFamily="34" charset="0"/>
        <a:buNone/>
        <a:defRPr sz="1359" kern="1200">
          <a:solidFill>
            <a:schemeClr val="tx2"/>
          </a:solidFill>
          <a:latin typeface="+mn-lt"/>
          <a:ea typeface="+mn-ea"/>
          <a:cs typeface="+mn-cs"/>
        </a:defRPr>
      </a:lvl5pPr>
      <a:lvl6pPr marL="2074656" indent="-188605" algn="l" defTabSz="754421"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866" indent="-188605" algn="l" defTabSz="754421"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9076" indent="-188605" algn="l" defTabSz="754421"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286" indent="-188605" algn="l" defTabSz="754421"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421" rtl="0" eaLnBrk="1" latinLnBrk="0" hangingPunct="1">
        <a:defRPr sz="1485" kern="1200">
          <a:solidFill>
            <a:schemeClr val="tx1"/>
          </a:solidFill>
          <a:latin typeface="+mn-lt"/>
          <a:ea typeface="+mn-ea"/>
          <a:cs typeface="+mn-cs"/>
        </a:defRPr>
      </a:lvl1pPr>
      <a:lvl2pPr marL="377210" algn="l" defTabSz="754421" rtl="0" eaLnBrk="1" latinLnBrk="0" hangingPunct="1">
        <a:defRPr sz="1485" kern="1200">
          <a:solidFill>
            <a:schemeClr val="tx1"/>
          </a:solidFill>
          <a:latin typeface="+mn-lt"/>
          <a:ea typeface="+mn-ea"/>
          <a:cs typeface="+mn-cs"/>
        </a:defRPr>
      </a:lvl2pPr>
      <a:lvl3pPr marL="754421" algn="l" defTabSz="754421" rtl="0" eaLnBrk="1" latinLnBrk="0" hangingPunct="1">
        <a:defRPr sz="1485" kern="1200">
          <a:solidFill>
            <a:schemeClr val="tx1"/>
          </a:solidFill>
          <a:latin typeface="+mn-lt"/>
          <a:ea typeface="+mn-ea"/>
          <a:cs typeface="+mn-cs"/>
        </a:defRPr>
      </a:lvl3pPr>
      <a:lvl4pPr marL="1131631" algn="l" defTabSz="754421" rtl="0" eaLnBrk="1" latinLnBrk="0" hangingPunct="1">
        <a:defRPr sz="1485" kern="1200">
          <a:solidFill>
            <a:schemeClr val="tx1"/>
          </a:solidFill>
          <a:latin typeface="+mn-lt"/>
          <a:ea typeface="+mn-ea"/>
          <a:cs typeface="+mn-cs"/>
        </a:defRPr>
      </a:lvl4pPr>
      <a:lvl5pPr marL="1508840" algn="l" defTabSz="754421" rtl="0" eaLnBrk="1" latinLnBrk="0" hangingPunct="1">
        <a:defRPr sz="1485" kern="1200">
          <a:solidFill>
            <a:schemeClr val="tx1"/>
          </a:solidFill>
          <a:latin typeface="+mn-lt"/>
          <a:ea typeface="+mn-ea"/>
          <a:cs typeface="+mn-cs"/>
        </a:defRPr>
      </a:lvl5pPr>
      <a:lvl6pPr marL="1886050" algn="l" defTabSz="754421" rtl="0" eaLnBrk="1" latinLnBrk="0" hangingPunct="1">
        <a:defRPr sz="1485" kern="1200">
          <a:solidFill>
            <a:schemeClr val="tx1"/>
          </a:solidFill>
          <a:latin typeface="+mn-lt"/>
          <a:ea typeface="+mn-ea"/>
          <a:cs typeface="+mn-cs"/>
        </a:defRPr>
      </a:lvl6pPr>
      <a:lvl7pPr marL="2263261" algn="l" defTabSz="754421" rtl="0" eaLnBrk="1" latinLnBrk="0" hangingPunct="1">
        <a:defRPr sz="1485" kern="1200">
          <a:solidFill>
            <a:schemeClr val="tx1"/>
          </a:solidFill>
          <a:latin typeface="+mn-lt"/>
          <a:ea typeface="+mn-ea"/>
          <a:cs typeface="+mn-cs"/>
        </a:defRPr>
      </a:lvl7pPr>
      <a:lvl8pPr marL="2640471" algn="l" defTabSz="754421" rtl="0" eaLnBrk="1" latinLnBrk="0" hangingPunct="1">
        <a:defRPr sz="1485" kern="1200">
          <a:solidFill>
            <a:schemeClr val="tx1"/>
          </a:solidFill>
          <a:latin typeface="+mn-lt"/>
          <a:ea typeface="+mn-ea"/>
          <a:cs typeface="+mn-cs"/>
        </a:defRPr>
      </a:lvl8pPr>
      <a:lvl9pPr marL="3017681" algn="l" defTabSz="754421" rtl="0" eaLnBrk="1" latinLnBrk="0" hangingPunct="1">
        <a:defRPr sz="148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E95DB1-9AE4-4EAF-922B-1EAA2F0B2AE2}"/>
              </a:ext>
            </a:extLst>
          </p:cNvPr>
          <p:cNvSpPr txBox="1"/>
          <p:nvPr userDrawn="1"/>
        </p:nvSpPr>
        <p:spPr>
          <a:xfrm>
            <a:off x="0" y="9429237"/>
            <a:ext cx="5038082" cy="577081"/>
          </a:xfrm>
          <a:prstGeom prst="rect">
            <a:avLst/>
          </a:prstGeom>
          <a:noFill/>
        </p:spPr>
        <p:txBody>
          <a:bodyPr wrap="square" rtlCol="0">
            <a:spAutoFit/>
          </a:bodyPr>
          <a:lstStyle/>
          <a:p>
            <a:pPr lvl="0"/>
            <a:r>
              <a:rPr lang="en-US" sz="1050" kern="1200">
                <a:solidFill>
                  <a:schemeClr val="bg1"/>
                </a:solidFill>
                <a:effectLst/>
                <a:latin typeface="Segoe UI" panose="020B0502040204020203" pitchFamily="34" charset="0"/>
                <a:ea typeface="+mn-ea"/>
                <a:cs typeface="Segoe UI" panose="020B0502040204020203" pitchFamily="34" charset="0"/>
              </a:rPr>
              <a:t>© Microsoft Corporation. All rights reserved. </a:t>
            </a:r>
          </a:p>
          <a:p>
            <a:pPr lvl="0"/>
            <a:r>
              <a:rPr lang="en-US" sz="1050" kern="1200">
                <a:solidFill>
                  <a:schemeClr val="bg1"/>
                </a:solidFill>
                <a:effectLst/>
                <a:latin typeface="Segoe UI" panose="020B0502040204020203" pitchFamily="34" charset="0"/>
                <a:ea typeface="+mn-ea"/>
                <a:cs typeface="Segoe UI" panose="020B0502040204020203" pitchFamily="34" charset="0"/>
              </a:rPr>
              <a:t>This data sheet is for informational purposes only. </a:t>
            </a:r>
          </a:p>
          <a:p>
            <a:pPr lvl="0"/>
            <a:r>
              <a:rPr lang="en-US" sz="1050" kern="1200">
                <a:solidFill>
                  <a:schemeClr val="bg1"/>
                </a:solidFill>
                <a:effectLst/>
                <a:latin typeface="Segoe UI" panose="020B0502040204020203" pitchFamily="34" charset="0"/>
                <a:ea typeface="+mn-ea"/>
                <a:cs typeface="Segoe UI" panose="020B0502040204020203" pitchFamily="34" charset="0"/>
              </a:rPr>
              <a:t>MICROSOFT MAKES NO WARRANTIES, EXPRESS OR IMPLIED, IN THIS SUMMARY</a:t>
            </a:r>
          </a:p>
        </p:txBody>
      </p:sp>
      <p:grpSp>
        <p:nvGrpSpPr>
          <p:cNvPr id="10" name="Group 9">
            <a:extLst>
              <a:ext uri="{FF2B5EF4-FFF2-40B4-BE49-F238E27FC236}">
                <a16:creationId xmlns:a16="http://schemas.microsoft.com/office/drawing/2014/main" id="{709676D0-1871-446A-AC93-3CCFF16CF357}"/>
              </a:ext>
            </a:extLst>
          </p:cNvPr>
          <p:cNvGrpSpPr/>
          <p:nvPr userDrawn="1"/>
        </p:nvGrpSpPr>
        <p:grpSpPr>
          <a:xfrm>
            <a:off x="0" y="9329727"/>
            <a:ext cx="7772400" cy="823599"/>
            <a:chOff x="0" y="9347399"/>
            <a:chExt cx="7772400" cy="823599"/>
          </a:xfrm>
        </p:grpSpPr>
        <p:sp>
          <p:nvSpPr>
            <p:cNvPr id="12" name="Rectangle 11">
              <a:extLst>
                <a:ext uri="{FF2B5EF4-FFF2-40B4-BE49-F238E27FC236}">
                  <a16:creationId xmlns:a16="http://schemas.microsoft.com/office/drawing/2014/main" id="{7B6749BC-C9D1-4CA5-B445-59EE9E7EE2F1}"/>
                </a:ext>
              </a:extLst>
            </p:cNvPr>
            <p:cNvSpPr/>
            <p:nvPr userDrawn="1"/>
          </p:nvSpPr>
          <p:spPr>
            <a:xfrm>
              <a:off x="0" y="9418320"/>
              <a:ext cx="7772400" cy="640080"/>
            </a:xfrm>
            <a:prstGeom prst="rect">
              <a:avLst/>
            </a:prstGeom>
            <a:solidFill>
              <a:srgbClr val="FF9349">
                <a:alpha val="80000"/>
              </a:srgb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3E7EF1F-6F6F-4D61-8E9E-9376633FE61E}"/>
                </a:ext>
              </a:extLst>
            </p:cNvPr>
            <p:cNvSpPr txBox="1"/>
            <p:nvPr userDrawn="1"/>
          </p:nvSpPr>
          <p:spPr>
            <a:xfrm>
              <a:off x="0" y="9445580"/>
              <a:ext cx="5038082" cy="577081"/>
            </a:xfrm>
            <a:prstGeom prst="rect">
              <a:avLst/>
            </a:prstGeom>
            <a:noFill/>
          </p:spPr>
          <p:txBody>
            <a:bodyPr wrap="square" rtlCol="0">
              <a:spAutoFit/>
            </a:bodyPr>
            <a:lstStyle/>
            <a:p>
              <a:pPr lvl="0"/>
              <a:r>
                <a:rPr lang="en-US" sz="1050" kern="1200">
                  <a:solidFill>
                    <a:schemeClr val="bg1"/>
                  </a:solidFill>
                  <a:effectLst/>
                  <a:latin typeface="Segoe UI" panose="020B0502040204020203" pitchFamily="34" charset="0"/>
                  <a:ea typeface="+mn-ea"/>
                  <a:cs typeface="Segoe UI" panose="020B0502040204020203" pitchFamily="34" charset="0"/>
                </a:rPr>
                <a:t>© Microsoft Corporation. All rights reserved. </a:t>
              </a:r>
            </a:p>
            <a:p>
              <a:pPr lvl="0"/>
              <a:r>
                <a:rPr lang="en-US" sz="1050" kern="1200">
                  <a:solidFill>
                    <a:schemeClr val="bg1"/>
                  </a:solidFill>
                  <a:effectLst/>
                  <a:latin typeface="Segoe UI" panose="020B0502040204020203" pitchFamily="34" charset="0"/>
                  <a:ea typeface="+mn-ea"/>
                  <a:cs typeface="Segoe UI" panose="020B0502040204020203" pitchFamily="34" charset="0"/>
                </a:rPr>
                <a:t>This data sheet is for informational purposes only. </a:t>
              </a:r>
            </a:p>
            <a:p>
              <a:pPr lvl="0"/>
              <a:r>
                <a:rPr lang="en-US" sz="1050" kern="1200">
                  <a:solidFill>
                    <a:schemeClr val="bg1"/>
                  </a:solidFill>
                  <a:effectLst/>
                  <a:latin typeface="Segoe UI" panose="020B0502040204020203" pitchFamily="34" charset="0"/>
                  <a:ea typeface="+mn-ea"/>
                  <a:cs typeface="Segoe UI" panose="020B0502040204020203" pitchFamily="34" charset="0"/>
                </a:rPr>
                <a:t>MICROSOFT MAKES NO WARRANTIES, EXPRESS OR IMPLIED, IN THIS SUMMARY</a:t>
              </a:r>
            </a:p>
          </p:txBody>
        </p:sp>
        <p:pic>
          <p:nvPicPr>
            <p:cNvPr id="14" name="Picture 13" descr="Logo&#10;&#10;Description automatically generated">
              <a:extLst>
                <a:ext uri="{FF2B5EF4-FFF2-40B4-BE49-F238E27FC236}">
                  <a16:creationId xmlns:a16="http://schemas.microsoft.com/office/drawing/2014/main" id="{23E666D5-A137-4FE6-BD1C-3BAC9B2B2F6D}"/>
                </a:ext>
              </a:extLst>
            </p:cNvPr>
            <p:cNvPicPr>
              <a:picLocks noChangeAspect="1"/>
            </p:cNvPicPr>
            <p:nvPr userDrawn="1"/>
          </p:nvPicPr>
          <p:blipFill>
            <a:blip r:embed="rId3"/>
            <a:stretch>
              <a:fillRect/>
            </a:stretch>
          </p:blipFill>
          <p:spPr>
            <a:xfrm>
              <a:off x="5933914" y="9347399"/>
              <a:ext cx="1838486" cy="823599"/>
            </a:xfrm>
            <a:prstGeom prst="rect">
              <a:avLst/>
            </a:prstGeom>
          </p:spPr>
        </p:pic>
      </p:grpSp>
    </p:spTree>
    <p:extLst>
      <p:ext uri="{BB962C8B-B14F-4D97-AF65-F5344CB8AC3E}">
        <p14:creationId xmlns:p14="http://schemas.microsoft.com/office/powerpoint/2010/main" val="239940337"/>
      </p:ext>
    </p:extLst>
  </p:cSld>
  <p:clrMap bg1="lt1" tx1="dk1" bg2="lt2" tx2="dk2" accent1="accent1" accent2="accent2" accent3="accent3" accent4="accent4" accent5="accent5" accent6="accent6" hlink="hlink" folHlink="folHlink"/>
  <p:sldLayoutIdLst>
    <p:sldLayoutId id="2147483668" r:id="rId1"/>
  </p:sldLayoutIdLst>
  <p:hf sldNum="0" hdr="0" dt="0"/>
  <p:txStyles>
    <p:titleStyle>
      <a:lvl1pPr algn="l" defTabSz="754421" rtl="0" eaLnBrk="1" latinLnBrk="0" hangingPunct="1">
        <a:lnSpc>
          <a:spcPct val="85000"/>
        </a:lnSpc>
        <a:spcBef>
          <a:spcPct val="0"/>
        </a:spcBef>
        <a:buNone/>
        <a:defRPr sz="4077" b="1" kern="1200" cap="all" baseline="0">
          <a:solidFill>
            <a:schemeClr val="tx2"/>
          </a:solidFill>
          <a:latin typeface="+mj-lt"/>
          <a:ea typeface="+mj-ea"/>
          <a:cs typeface="+mj-cs"/>
        </a:defRPr>
      </a:lvl1pPr>
    </p:titleStyle>
    <p:bodyStyle>
      <a:lvl1pPr marL="0" indent="0" algn="l" defTabSz="754421" rtl="0" eaLnBrk="1" latinLnBrk="0" hangingPunct="1">
        <a:lnSpc>
          <a:spcPct val="90000"/>
        </a:lnSpc>
        <a:spcBef>
          <a:spcPts val="825"/>
        </a:spcBef>
        <a:buFont typeface="Arial" panose="020B0604020202020204" pitchFamily="34" charset="0"/>
        <a:buNone/>
        <a:defRPr sz="1359" kern="1200">
          <a:solidFill>
            <a:schemeClr val="tx2"/>
          </a:solidFill>
          <a:latin typeface="+mn-lt"/>
          <a:ea typeface="+mn-ea"/>
          <a:cs typeface="+mn-cs"/>
        </a:defRPr>
      </a:lvl1pPr>
      <a:lvl2pPr marL="377210" indent="0" algn="l" defTabSz="754421" rtl="0" eaLnBrk="1" latinLnBrk="0" hangingPunct="1">
        <a:lnSpc>
          <a:spcPct val="90000"/>
        </a:lnSpc>
        <a:spcBef>
          <a:spcPts val="413"/>
        </a:spcBef>
        <a:buFont typeface="Arial" panose="020B0604020202020204" pitchFamily="34" charset="0"/>
        <a:buNone/>
        <a:defRPr sz="1359" kern="1200">
          <a:solidFill>
            <a:schemeClr val="tx2"/>
          </a:solidFill>
          <a:latin typeface="+mn-lt"/>
          <a:ea typeface="+mn-ea"/>
          <a:cs typeface="+mn-cs"/>
        </a:defRPr>
      </a:lvl2pPr>
      <a:lvl3pPr marL="754421" indent="0" algn="l" defTabSz="754421" rtl="0" eaLnBrk="1" latinLnBrk="0" hangingPunct="1">
        <a:lnSpc>
          <a:spcPct val="90000"/>
        </a:lnSpc>
        <a:spcBef>
          <a:spcPts val="413"/>
        </a:spcBef>
        <a:buFont typeface="Arial" panose="020B0604020202020204" pitchFamily="34" charset="0"/>
        <a:buNone/>
        <a:defRPr sz="1359" kern="1200">
          <a:solidFill>
            <a:schemeClr val="tx2"/>
          </a:solidFill>
          <a:latin typeface="+mn-lt"/>
          <a:ea typeface="+mn-ea"/>
          <a:cs typeface="+mn-cs"/>
        </a:defRPr>
      </a:lvl3pPr>
      <a:lvl4pPr marL="1131631" indent="0" algn="l" defTabSz="754421" rtl="0" eaLnBrk="1" latinLnBrk="0" hangingPunct="1">
        <a:lnSpc>
          <a:spcPct val="90000"/>
        </a:lnSpc>
        <a:spcBef>
          <a:spcPts val="413"/>
        </a:spcBef>
        <a:buFont typeface="Arial" panose="020B0604020202020204" pitchFamily="34" charset="0"/>
        <a:buNone/>
        <a:defRPr sz="1359" kern="1200">
          <a:solidFill>
            <a:schemeClr val="tx2"/>
          </a:solidFill>
          <a:latin typeface="+mn-lt"/>
          <a:ea typeface="+mn-ea"/>
          <a:cs typeface="+mn-cs"/>
        </a:defRPr>
      </a:lvl4pPr>
      <a:lvl5pPr marL="1508840" indent="0" algn="l" defTabSz="754421" rtl="0" eaLnBrk="1" latinLnBrk="0" hangingPunct="1">
        <a:lnSpc>
          <a:spcPct val="90000"/>
        </a:lnSpc>
        <a:spcBef>
          <a:spcPts val="413"/>
        </a:spcBef>
        <a:buFont typeface="Arial" panose="020B0604020202020204" pitchFamily="34" charset="0"/>
        <a:buNone/>
        <a:defRPr sz="1359" kern="1200">
          <a:solidFill>
            <a:schemeClr val="tx2"/>
          </a:solidFill>
          <a:latin typeface="+mn-lt"/>
          <a:ea typeface="+mn-ea"/>
          <a:cs typeface="+mn-cs"/>
        </a:defRPr>
      </a:lvl5pPr>
      <a:lvl6pPr marL="2074656" indent="-188605" algn="l" defTabSz="754421"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866" indent="-188605" algn="l" defTabSz="754421"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9076" indent="-188605" algn="l" defTabSz="754421"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286" indent="-188605" algn="l" defTabSz="754421"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421" rtl="0" eaLnBrk="1" latinLnBrk="0" hangingPunct="1">
        <a:defRPr sz="1485" kern="1200">
          <a:solidFill>
            <a:schemeClr val="tx1"/>
          </a:solidFill>
          <a:latin typeface="+mn-lt"/>
          <a:ea typeface="+mn-ea"/>
          <a:cs typeface="+mn-cs"/>
        </a:defRPr>
      </a:lvl1pPr>
      <a:lvl2pPr marL="377210" algn="l" defTabSz="754421" rtl="0" eaLnBrk="1" latinLnBrk="0" hangingPunct="1">
        <a:defRPr sz="1485" kern="1200">
          <a:solidFill>
            <a:schemeClr val="tx1"/>
          </a:solidFill>
          <a:latin typeface="+mn-lt"/>
          <a:ea typeface="+mn-ea"/>
          <a:cs typeface="+mn-cs"/>
        </a:defRPr>
      </a:lvl2pPr>
      <a:lvl3pPr marL="754421" algn="l" defTabSz="754421" rtl="0" eaLnBrk="1" latinLnBrk="0" hangingPunct="1">
        <a:defRPr sz="1485" kern="1200">
          <a:solidFill>
            <a:schemeClr val="tx1"/>
          </a:solidFill>
          <a:latin typeface="+mn-lt"/>
          <a:ea typeface="+mn-ea"/>
          <a:cs typeface="+mn-cs"/>
        </a:defRPr>
      </a:lvl3pPr>
      <a:lvl4pPr marL="1131631" algn="l" defTabSz="754421" rtl="0" eaLnBrk="1" latinLnBrk="0" hangingPunct="1">
        <a:defRPr sz="1485" kern="1200">
          <a:solidFill>
            <a:schemeClr val="tx1"/>
          </a:solidFill>
          <a:latin typeface="+mn-lt"/>
          <a:ea typeface="+mn-ea"/>
          <a:cs typeface="+mn-cs"/>
        </a:defRPr>
      </a:lvl4pPr>
      <a:lvl5pPr marL="1508840" algn="l" defTabSz="754421" rtl="0" eaLnBrk="1" latinLnBrk="0" hangingPunct="1">
        <a:defRPr sz="1485" kern="1200">
          <a:solidFill>
            <a:schemeClr val="tx1"/>
          </a:solidFill>
          <a:latin typeface="+mn-lt"/>
          <a:ea typeface="+mn-ea"/>
          <a:cs typeface="+mn-cs"/>
        </a:defRPr>
      </a:lvl5pPr>
      <a:lvl6pPr marL="1886050" algn="l" defTabSz="754421" rtl="0" eaLnBrk="1" latinLnBrk="0" hangingPunct="1">
        <a:defRPr sz="1485" kern="1200">
          <a:solidFill>
            <a:schemeClr val="tx1"/>
          </a:solidFill>
          <a:latin typeface="+mn-lt"/>
          <a:ea typeface="+mn-ea"/>
          <a:cs typeface="+mn-cs"/>
        </a:defRPr>
      </a:lvl6pPr>
      <a:lvl7pPr marL="2263261" algn="l" defTabSz="754421" rtl="0" eaLnBrk="1" latinLnBrk="0" hangingPunct="1">
        <a:defRPr sz="1485" kern="1200">
          <a:solidFill>
            <a:schemeClr val="tx1"/>
          </a:solidFill>
          <a:latin typeface="+mn-lt"/>
          <a:ea typeface="+mn-ea"/>
          <a:cs typeface="+mn-cs"/>
        </a:defRPr>
      </a:lvl7pPr>
      <a:lvl8pPr marL="2640471" algn="l" defTabSz="754421" rtl="0" eaLnBrk="1" latinLnBrk="0" hangingPunct="1">
        <a:defRPr sz="1485" kern="1200">
          <a:solidFill>
            <a:schemeClr val="tx1"/>
          </a:solidFill>
          <a:latin typeface="+mn-lt"/>
          <a:ea typeface="+mn-ea"/>
          <a:cs typeface="+mn-cs"/>
        </a:defRPr>
      </a:lvl8pPr>
      <a:lvl9pPr marL="3017681" algn="l" defTabSz="754421"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B11899-5D4D-4A73-97CC-006009EC876E}"/>
              </a:ext>
            </a:extLst>
          </p:cNvPr>
          <p:cNvSpPr>
            <a:spLocks noGrp="1"/>
          </p:cNvSpPr>
          <p:nvPr>
            <p:ph type="title" idx="4294967295"/>
          </p:nvPr>
        </p:nvSpPr>
        <p:spPr>
          <a:xfrm>
            <a:off x="251004" y="769151"/>
            <a:ext cx="7317433" cy="1384995"/>
          </a:xfrm>
          <a:prstGeom prst="rect">
            <a:avLst/>
          </a:prstGeom>
        </p:spPr>
        <p:txBody>
          <a:bodyPr anchor="ctr"/>
          <a:lstStyle/>
          <a:p>
            <a:pPr algn="ctr"/>
            <a:r>
              <a:rPr lang="en-US" sz="2800" cap="none" dirty="0">
                <a:solidFill>
                  <a:schemeClr val="bg1"/>
                </a:solidFill>
                <a:latin typeface="Segoe UI" panose="020B0502040204020203" pitchFamily="34" charset="0"/>
                <a:cs typeface="Segoe UI" panose="020B0502040204020203" pitchFamily="34" charset="0"/>
              </a:rPr>
              <a:t>Workshop: Dynamics 365 Marketing – Advanced Features</a:t>
            </a:r>
            <a:endParaRPr lang="en-US" sz="2800" dirty="0">
              <a:latin typeface="Segoe UI" panose="020B0502040204020203" pitchFamily="34" charset="0"/>
              <a:cs typeface="Segoe UI" panose="020B0502040204020203" pitchFamily="34" charset="0"/>
            </a:endParaRPr>
          </a:p>
        </p:txBody>
      </p:sp>
      <p:sp>
        <p:nvSpPr>
          <p:cNvPr id="15" name="TextBox 14">
            <a:extLst>
              <a:ext uri="{FF2B5EF4-FFF2-40B4-BE49-F238E27FC236}">
                <a16:creationId xmlns:a16="http://schemas.microsoft.com/office/drawing/2014/main" id="{1937437B-5741-4A7B-8C0B-00E3E4F77268}"/>
              </a:ext>
            </a:extLst>
          </p:cNvPr>
          <p:cNvSpPr txBox="1"/>
          <p:nvPr/>
        </p:nvSpPr>
        <p:spPr>
          <a:xfrm>
            <a:off x="3707027" y="-21394"/>
            <a:ext cx="4175577" cy="400110"/>
          </a:xfrm>
          <a:prstGeom prst="rect">
            <a:avLst/>
          </a:prstGeom>
          <a:noFill/>
        </p:spPr>
        <p:txBody>
          <a:bodyPr wrap="square" rtlCol="0">
            <a:spAutoFit/>
          </a:bodyPr>
          <a:lstStyle/>
          <a:p>
            <a:r>
              <a:rPr lang="en-US" sz="2000" b="1">
                <a:solidFill>
                  <a:schemeClr val="bg1"/>
                </a:solidFill>
                <a:latin typeface="Segoe UI" panose="020B0502040204020203" pitchFamily="34" charset="0"/>
                <a:cs typeface="Segoe UI" panose="020B0502040204020203" pitchFamily="34" charset="0"/>
              </a:rPr>
              <a:t>Microsoft Community Workshop</a:t>
            </a:r>
          </a:p>
        </p:txBody>
      </p:sp>
      <p:sp>
        <p:nvSpPr>
          <p:cNvPr id="8" name="TextBox 7">
            <a:extLst>
              <a:ext uri="{FF2B5EF4-FFF2-40B4-BE49-F238E27FC236}">
                <a16:creationId xmlns:a16="http://schemas.microsoft.com/office/drawing/2014/main" id="{CF8213DC-154B-4A92-B95F-93F219491D3A}"/>
              </a:ext>
            </a:extLst>
          </p:cNvPr>
          <p:cNvSpPr txBox="1"/>
          <p:nvPr/>
        </p:nvSpPr>
        <p:spPr>
          <a:xfrm>
            <a:off x="421685" y="2410860"/>
            <a:ext cx="6976072" cy="276679"/>
          </a:xfrm>
          <a:prstGeom prst="rect">
            <a:avLst/>
          </a:prstGeom>
          <a:noFill/>
        </p:spPr>
        <p:txBody>
          <a:bodyPr wrap="square" rtlCol="0">
            <a:spAutoFit/>
          </a:bodyPr>
          <a:lstStyle/>
          <a:p>
            <a:pPr>
              <a:lnSpc>
                <a:spcPts val="1575"/>
              </a:lnSpc>
            </a:pPr>
            <a:r>
              <a:rPr lang="en-US" sz="1050" b="1" dirty="0">
                <a:solidFill>
                  <a:schemeClr val="bg1"/>
                </a:solidFill>
                <a:latin typeface="Segoe UI" panose="020B0502040204020203" pitchFamily="34" charset="0"/>
                <a:cs typeface="Segoe UI" panose="020B0502040204020203" pitchFamily="34" charset="0"/>
              </a:rPr>
              <a:t>Duration:</a:t>
            </a:r>
            <a:r>
              <a:rPr lang="en-US" sz="1050" dirty="0">
                <a:solidFill>
                  <a:schemeClr val="bg1"/>
                </a:solidFill>
                <a:latin typeface="Segoe UI" panose="020B0502040204020203" pitchFamily="34" charset="0"/>
                <a:cs typeface="Segoe UI" panose="020B0502040204020203" pitchFamily="34" charset="0"/>
              </a:rPr>
              <a:t> 1 day		|	</a:t>
            </a:r>
            <a:r>
              <a:rPr lang="en-US" sz="1050" b="1" dirty="0">
                <a:solidFill>
                  <a:schemeClr val="bg1"/>
                </a:solidFill>
                <a:latin typeface="Segoe UI" panose="020B0502040204020203" pitchFamily="34" charset="0"/>
                <a:cs typeface="Segoe UI" panose="020B0502040204020203" pitchFamily="34" charset="0"/>
              </a:rPr>
              <a:t>Focus Area:</a:t>
            </a:r>
            <a:r>
              <a:rPr lang="en-US" sz="1050" dirty="0">
                <a:solidFill>
                  <a:schemeClr val="bg1"/>
                </a:solidFill>
                <a:latin typeface="Segoe UI" panose="020B0502040204020203" pitchFamily="34" charset="0"/>
                <a:cs typeface="Segoe UI" panose="020B0502040204020203" pitchFamily="34" charset="0"/>
              </a:rPr>
              <a:t> Business/IT Alignment	|	</a:t>
            </a:r>
            <a:r>
              <a:rPr lang="en-US" sz="1050" b="1" dirty="0">
                <a:solidFill>
                  <a:schemeClr val="bg1"/>
                </a:solidFill>
                <a:latin typeface="Segoe UI" panose="020B0502040204020203" pitchFamily="34" charset="0"/>
                <a:cs typeface="Segoe UI" panose="020B0502040204020203" pitchFamily="34" charset="0"/>
              </a:rPr>
              <a:t>Difficulty:</a:t>
            </a:r>
            <a:r>
              <a:rPr lang="en-US" sz="1050" dirty="0">
                <a:solidFill>
                  <a:schemeClr val="bg1"/>
                </a:solidFill>
                <a:latin typeface="Segoe UI" panose="020B0502040204020203" pitchFamily="34" charset="0"/>
                <a:cs typeface="Segoe UI" panose="020B0502040204020203" pitchFamily="34" charset="0"/>
              </a:rPr>
              <a:t> 300</a:t>
            </a:r>
          </a:p>
        </p:txBody>
      </p:sp>
      <p:sp>
        <p:nvSpPr>
          <p:cNvPr id="7" name="TextBox 6">
            <a:extLst>
              <a:ext uri="{FF2B5EF4-FFF2-40B4-BE49-F238E27FC236}">
                <a16:creationId xmlns:a16="http://schemas.microsoft.com/office/drawing/2014/main" id="{A36F5A53-30C5-4A8A-99A1-58B4799A5A36}"/>
              </a:ext>
            </a:extLst>
          </p:cNvPr>
          <p:cNvSpPr txBox="1"/>
          <p:nvPr/>
        </p:nvSpPr>
        <p:spPr>
          <a:xfrm>
            <a:off x="224841" y="3005747"/>
            <a:ext cx="7317432" cy="7868501"/>
          </a:xfrm>
          <a:prstGeom prst="rect">
            <a:avLst/>
          </a:prstGeom>
          <a:noFill/>
        </p:spPr>
        <p:txBody>
          <a:bodyPr wrap="square" rIns="137160" numCol="2" spcCol="365760" rtlCol="0">
            <a:spAutoFit/>
          </a:bodyPr>
          <a:lstStyle/>
          <a:p>
            <a:pPr>
              <a:lnSpc>
                <a:spcPts val="2800"/>
              </a:lnSpc>
            </a:pPr>
            <a:r>
              <a:rPr lang="en-US" sz="1400" b="1" dirty="0">
                <a:solidFill>
                  <a:schemeClr val="accent2"/>
                </a:solidFill>
                <a:latin typeface="Segoe UI" panose="020B0502040204020203" pitchFamily="34" charset="0"/>
                <a:cs typeface="Segoe UI" panose="020B0502040204020203" pitchFamily="34" charset="0"/>
              </a:rPr>
              <a:t>Intended Audience</a:t>
            </a:r>
          </a:p>
          <a:p>
            <a:pPr>
              <a:lnSpc>
                <a:spcPts val="1575"/>
              </a:lnSpc>
            </a:pPr>
            <a:r>
              <a:rPr lang="en-US" sz="1050" dirty="0">
                <a:latin typeface="Segoe UI" panose="020B0502040204020203" pitchFamily="34" charset="0"/>
                <a:cs typeface="Segoe UI" panose="020B0502040204020203" pitchFamily="34" charset="0"/>
              </a:rPr>
              <a:t>The following roles will find this community workshop useful. Others may also attend, as described in the secondary Audience section.</a:t>
            </a:r>
          </a:p>
          <a:p>
            <a:pPr>
              <a:lnSpc>
                <a:spcPts val="1575"/>
              </a:lnSpc>
            </a:pPr>
            <a:endParaRPr lang="en-US" sz="1050" b="1" dirty="0">
              <a:latin typeface="Segoe UI" panose="020B0502040204020203" pitchFamily="34" charset="0"/>
              <a:cs typeface="Segoe UI" panose="020B0502040204020203" pitchFamily="34" charset="0"/>
            </a:endParaRPr>
          </a:p>
          <a:p>
            <a:pPr>
              <a:lnSpc>
                <a:spcPts val="1575"/>
              </a:lnSpc>
            </a:pPr>
            <a:r>
              <a:rPr lang="en-US" sz="1050" b="1" dirty="0">
                <a:latin typeface="Segoe UI" panose="020B0502040204020203" pitchFamily="34" charset="0"/>
                <a:cs typeface="Segoe UI" panose="020B0502040204020203" pitchFamily="34" charset="0"/>
              </a:rPr>
              <a:t>Primary Audience: </a:t>
            </a:r>
            <a:r>
              <a:rPr lang="en-US" sz="1050" dirty="0">
                <a:latin typeface="Segoe UI" panose="020B0502040204020203" pitchFamily="34" charset="0"/>
                <a:cs typeface="Segoe UI" panose="020B0502040204020203" pitchFamily="34" charset="0"/>
              </a:rPr>
              <a:t>Customers looking to learn more about the capabilities of Dynamics 365 Marketing. Typically power users or administrators who are configuring Dynamics 365 Marketing.  In most cases they may have already completed the Dynamics 365 Marketing workshop prior to this delivery.</a:t>
            </a:r>
            <a:endParaRPr lang="en-US" sz="1050" b="1" dirty="0">
              <a:latin typeface="Segoe UI" panose="020B0502040204020203" pitchFamily="34" charset="0"/>
              <a:cs typeface="Segoe UI" panose="020B0502040204020203" pitchFamily="34" charset="0"/>
            </a:endParaRPr>
          </a:p>
          <a:p>
            <a:pPr>
              <a:lnSpc>
                <a:spcPts val="1575"/>
              </a:lnSpc>
            </a:pPr>
            <a:endParaRPr lang="en-US" sz="1050" b="1" dirty="0">
              <a:latin typeface="Segoe UI" panose="020B0502040204020203" pitchFamily="34" charset="0"/>
              <a:cs typeface="Segoe UI" panose="020B0502040204020203" pitchFamily="34" charset="0"/>
            </a:endParaRPr>
          </a:p>
          <a:p>
            <a:pPr>
              <a:lnSpc>
                <a:spcPts val="1575"/>
              </a:lnSpc>
            </a:pPr>
            <a:r>
              <a:rPr lang="en-US" sz="1050" b="1" dirty="0">
                <a:latin typeface="Segoe UI" panose="020B0502040204020203" pitchFamily="34" charset="0"/>
                <a:cs typeface="Segoe UI" panose="020B0502040204020203" pitchFamily="34" charset="0"/>
              </a:rPr>
              <a:t>Secondary Audience: </a:t>
            </a:r>
            <a:r>
              <a:rPr lang="en-US" sz="1050" dirty="0">
                <a:latin typeface="Segoe UI" panose="020B0502040204020203" pitchFamily="34" charset="0"/>
                <a:cs typeface="Segoe UI" panose="020B0502040204020203" pitchFamily="34" charset="0"/>
              </a:rPr>
              <a:t>Users of Dynamics 365 Marketing looking to gain more knowledge in the functionality of the application.</a:t>
            </a:r>
            <a:endParaRPr lang="en-US" sz="1050" b="1" dirty="0">
              <a:latin typeface="Segoe UI" panose="020B0502040204020203" pitchFamily="34" charset="0"/>
              <a:cs typeface="Segoe UI" panose="020B0502040204020203" pitchFamily="34" charset="0"/>
            </a:endParaRPr>
          </a:p>
          <a:p>
            <a:pPr>
              <a:lnSpc>
                <a:spcPts val="2800"/>
              </a:lnSpc>
            </a:pPr>
            <a:r>
              <a:rPr lang="en-US" sz="1400" b="1" dirty="0">
                <a:solidFill>
                  <a:schemeClr val="accent2"/>
                </a:solidFill>
                <a:latin typeface="Segoe UI" panose="020B0502040204020203" pitchFamily="34" charset="0"/>
                <a:cs typeface="Segoe UI" panose="020B0502040204020203" pitchFamily="34" charset="0"/>
              </a:rPr>
              <a:t>Overview</a:t>
            </a:r>
          </a:p>
          <a:p>
            <a:pPr>
              <a:lnSpc>
                <a:spcPts val="1575"/>
              </a:lnSpc>
            </a:pPr>
            <a:r>
              <a:rPr lang="en-US" sz="1050" dirty="0">
                <a:latin typeface="Segoe UI" panose="020B0502040204020203" pitchFamily="34" charset="0"/>
                <a:cs typeface="Segoe UI" panose="020B0502040204020203" pitchFamily="34" charset="0"/>
              </a:rPr>
              <a:t>This is a flexible, instructor-led training course that focuses on some of the advanced features of Dynamics 365 Marketing.  Overall duration will depend on customer preferences and topics covered.  These features include Lead Management, Event Management, and Real-time Marketing.  This course is designed to be executed following the Dynamics 365 Marketing workshop, when customers are looking for further detail into some or all these advanced features.</a:t>
            </a:r>
          </a:p>
          <a:p>
            <a:pPr>
              <a:lnSpc>
                <a:spcPts val="1575"/>
              </a:lnSpc>
            </a:pPr>
            <a:endParaRPr lang="en-US" sz="1050" dirty="0">
              <a:latin typeface="Segoe UI" panose="020B0502040204020203" pitchFamily="34" charset="0"/>
              <a:cs typeface="Segoe UI" panose="020B0502040204020203" pitchFamily="34" charset="0"/>
            </a:endParaRPr>
          </a:p>
          <a:p>
            <a:pPr>
              <a:lnSpc>
                <a:spcPts val="2800"/>
              </a:lnSpc>
            </a:pPr>
            <a:endParaRPr lang="en-US" sz="1400" b="1" dirty="0">
              <a:solidFill>
                <a:schemeClr val="accent2"/>
              </a:solidFill>
              <a:latin typeface="Segoe UI" panose="020B0502040204020203" pitchFamily="34" charset="0"/>
              <a:cs typeface="Segoe UI" panose="020B0502040204020203" pitchFamily="34" charset="0"/>
            </a:endParaRPr>
          </a:p>
          <a:p>
            <a:pPr>
              <a:lnSpc>
                <a:spcPts val="2800"/>
              </a:lnSpc>
            </a:pPr>
            <a:endParaRPr lang="en-US" sz="1400" b="1" dirty="0">
              <a:solidFill>
                <a:schemeClr val="accent2"/>
              </a:solidFill>
              <a:latin typeface="Segoe UI" panose="020B0502040204020203" pitchFamily="34" charset="0"/>
              <a:cs typeface="Segoe UI" panose="020B0502040204020203" pitchFamily="34" charset="0"/>
            </a:endParaRPr>
          </a:p>
          <a:p>
            <a:pPr>
              <a:lnSpc>
                <a:spcPts val="2800"/>
              </a:lnSpc>
            </a:pPr>
            <a:endParaRPr lang="en-US" sz="1400" b="1" dirty="0">
              <a:solidFill>
                <a:schemeClr val="accent2"/>
              </a:solidFill>
              <a:latin typeface="Segoe UI" panose="020B0502040204020203" pitchFamily="34" charset="0"/>
              <a:cs typeface="Segoe UI" panose="020B0502040204020203" pitchFamily="34" charset="0"/>
            </a:endParaRPr>
          </a:p>
          <a:p>
            <a:pPr>
              <a:lnSpc>
                <a:spcPts val="2800"/>
              </a:lnSpc>
            </a:pPr>
            <a:endParaRPr lang="en-US" sz="1400" b="1" dirty="0">
              <a:solidFill>
                <a:schemeClr val="accent2"/>
              </a:solidFill>
              <a:latin typeface="Segoe UI" panose="020B0502040204020203" pitchFamily="34" charset="0"/>
              <a:cs typeface="Segoe UI" panose="020B0502040204020203" pitchFamily="34" charset="0"/>
            </a:endParaRPr>
          </a:p>
          <a:p>
            <a:pPr>
              <a:lnSpc>
                <a:spcPts val="2800"/>
              </a:lnSpc>
            </a:pPr>
            <a:endParaRPr lang="en-US" sz="1400" b="1" dirty="0">
              <a:solidFill>
                <a:schemeClr val="accent2"/>
              </a:solidFill>
              <a:latin typeface="Segoe UI" panose="020B0502040204020203" pitchFamily="34" charset="0"/>
              <a:cs typeface="Segoe UI" panose="020B0502040204020203" pitchFamily="34" charset="0"/>
            </a:endParaRPr>
          </a:p>
          <a:p>
            <a:pPr>
              <a:lnSpc>
                <a:spcPts val="2800"/>
              </a:lnSpc>
            </a:pPr>
            <a:endParaRPr lang="en-US" sz="1400" b="1" dirty="0">
              <a:solidFill>
                <a:schemeClr val="accent2"/>
              </a:solidFill>
              <a:latin typeface="Segoe UI" panose="020B0502040204020203" pitchFamily="34" charset="0"/>
              <a:cs typeface="Segoe UI" panose="020B0502040204020203" pitchFamily="34" charset="0"/>
            </a:endParaRPr>
          </a:p>
          <a:p>
            <a:pPr>
              <a:lnSpc>
                <a:spcPts val="2800"/>
              </a:lnSpc>
            </a:pPr>
            <a:r>
              <a:rPr lang="en-US" sz="1400" b="1" dirty="0">
                <a:solidFill>
                  <a:schemeClr val="accent2"/>
                </a:solidFill>
                <a:latin typeface="Segoe UI" panose="020B0502040204020203" pitchFamily="34" charset="0"/>
                <a:cs typeface="Segoe UI" panose="020B0502040204020203" pitchFamily="34" charset="0"/>
              </a:rPr>
              <a:t>Objectives</a:t>
            </a:r>
          </a:p>
          <a:p>
            <a:pPr>
              <a:lnSpc>
                <a:spcPts val="1575"/>
              </a:lnSpc>
            </a:pPr>
            <a:r>
              <a:rPr lang="en-US" sz="1050" dirty="0">
                <a:latin typeface="Segoe UI" panose="020B0502040204020203" pitchFamily="34" charset="0"/>
                <a:cs typeface="Segoe UI" panose="020B0502040204020203" pitchFamily="34" charset="0"/>
              </a:rPr>
              <a:t>After completing this training, in relation to Dynamics 365 Marketing, you will be able to:</a:t>
            </a:r>
          </a:p>
          <a:p>
            <a:pPr marL="171450" indent="-171450">
              <a:lnSpc>
                <a:spcPts val="1575"/>
              </a:lnSpc>
              <a:buFont typeface="Arial" panose="020B0604020202020204" pitchFamily="34" charset="0"/>
              <a:buChar char="•"/>
            </a:pPr>
            <a:r>
              <a:rPr lang="en-US" sz="1050" dirty="0">
                <a:latin typeface="Segoe UI" panose="020B0502040204020203" pitchFamily="34" charset="0"/>
                <a:cs typeface="Segoe UI" panose="020B0502040204020203" pitchFamily="34" charset="0"/>
              </a:rPr>
              <a:t>Understand the features and usage of Lead Management</a:t>
            </a:r>
          </a:p>
          <a:p>
            <a:pPr marL="171450" indent="-171450">
              <a:lnSpc>
                <a:spcPts val="1575"/>
              </a:lnSpc>
              <a:buFont typeface="Arial" panose="020B0604020202020204" pitchFamily="34" charset="0"/>
              <a:buChar char="•"/>
            </a:pPr>
            <a:r>
              <a:rPr lang="en-US" sz="1050" dirty="0">
                <a:latin typeface="Segoe UI" panose="020B0502040204020203" pitchFamily="34" charset="0"/>
                <a:cs typeface="Segoe UI" panose="020B0502040204020203" pitchFamily="34" charset="0"/>
              </a:rPr>
              <a:t>Understand the features and usage of Event Management</a:t>
            </a:r>
          </a:p>
          <a:p>
            <a:pPr marL="171450" indent="-171450">
              <a:lnSpc>
                <a:spcPts val="1575"/>
              </a:lnSpc>
              <a:buFont typeface="Arial" panose="020B0604020202020204" pitchFamily="34" charset="0"/>
              <a:buChar char="•"/>
            </a:pPr>
            <a:r>
              <a:rPr lang="en-US" sz="1050" dirty="0">
                <a:latin typeface="Segoe UI" panose="020B0502040204020203" pitchFamily="34" charset="0"/>
                <a:cs typeface="Segoe UI" panose="020B0502040204020203" pitchFamily="34" charset="0"/>
              </a:rPr>
              <a:t>Understand the features and usage of Real-time Marketing</a:t>
            </a:r>
          </a:p>
          <a:p>
            <a:pPr marL="171450" marR="0" lvl="0" indent="-171450">
              <a:lnSpc>
                <a:spcPct val="150000"/>
              </a:lnSpc>
              <a:buFont typeface="Arial" panose="020B0604020202020204" pitchFamily="34" charset="0"/>
              <a:buChar char="•"/>
            </a:pPr>
            <a:endParaRPr lang="en-US" sz="1050" dirty="0">
              <a:latin typeface="Segoe UI" panose="020B0502040204020203" pitchFamily="34" charset="0"/>
              <a:cs typeface="Segoe UI" panose="020B0502040204020203" pitchFamily="34" charset="0"/>
            </a:endParaRPr>
          </a:p>
          <a:p>
            <a:pPr>
              <a:lnSpc>
                <a:spcPts val="2800"/>
              </a:lnSpc>
            </a:pPr>
            <a:r>
              <a:rPr lang="en-US" sz="1400" b="1" dirty="0">
                <a:solidFill>
                  <a:schemeClr val="accent2"/>
                </a:solidFill>
                <a:latin typeface="Segoe UI" panose="020B0502040204020203" pitchFamily="34" charset="0"/>
                <a:cs typeface="Segoe UI" panose="020B0502040204020203" pitchFamily="34" charset="0"/>
              </a:rPr>
              <a:t>Key</a:t>
            </a:r>
            <a:r>
              <a:rPr lang="en-US" sz="1400" b="1" dirty="0">
                <a:solidFill>
                  <a:srgbClr val="243A5E"/>
                </a:solidFill>
                <a:latin typeface="Segoe UI" panose="020B0502040204020203" pitchFamily="34" charset="0"/>
                <a:cs typeface="Segoe UI" panose="020B0502040204020203" pitchFamily="34" charset="0"/>
              </a:rPr>
              <a:t> </a:t>
            </a:r>
            <a:r>
              <a:rPr lang="en-US" sz="1400" b="1" dirty="0">
                <a:solidFill>
                  <a:schemeClr val="accent2"/>
                </a:solidFill>
                <a:latin typeface="Segoe UI" panose="020B0502040204020203" pitchFamily="34" charset="0"/>
                <a:cs typeface="Segoe UI" panose="020B0502040204020203" pitchFamily="34" charset="0"/>
              </a:rPr>
              <a:t>takeaways</a:t>
            </a:r>
          </a:p>
          <a:p>
            <a:pPr>
              <a:lnSpc>
                <a:spcPts val="2100"/>
              </a:lnSpc>
            </a:pPr>
            <a:r>
              <a:rPr lang="en-US" sz="1050" b="1" dirty="0">
                <a:latin typeface="Segoe UI" panose="020B0502040204020203" pitchFamily="34" charset="0"/>
                <a:cs typeface="Segoe UI" panose="020B0502040204020203" pitchFamily="34" charset="0"/>
              </a:rPr>
              <a:t>Course material</a:t>
            </a:r>
          </a:p>
          <a:p>
            <a:pPr marL="171450" indent="-171450">
              <a:lnSpc>
                <a:spcPts val="1575"/>
              </a:lnSpc>
              <a:buFont typeface="Arial" panose="020B0604020202020204" pitchFamily="34" charset="0"/>
              <a:buChar char="•"/>
            </a:pPr>
            <a:r>
              <a:rPr lang="en-US" sz="1050" dirty="0">
                <a:latin typeface="Segoe UI" panose="020B0502040204020203" pitchFamily="34" charset="0"/>
                <a:cs typeface="Segoe UI" panose="020B0502040204020203" pitchFamily="34" charset="0"/>
              </a:rPr>
              <a:t>Understand the lead lifecycle, market to leads, and lead scoring models</a:t>
            </a:r>
          </a:p>
          <a:p>
            <a:pPr marL="171450" indent="-171450">
              <a:lnSpc>
                <a:spcPts val="1575"/>
              </a:lnSpc>
              <a:buFont typeface="Arial" panose="020B0604020202020204" pitchFamily="34" charset="0"/>
              <a:buChar char="•"/>
            </a:pPr>
            <a:r>
              <a:rPr lang="en-US" sz="1050" dirty="0">
                <a:latin typeface="Segoe UI" panose="020B0502040204020203" pitchFamily="34" charset="0"/>
                <a:cs typeface="Segoe UI" panose="020B0502040204020203" pitchFamily="34" charset="0"/>
              </a:rPr>
              <a:t>Event management concepts such as attendee management and registration, event planning and logistics.</a:t>
            </a:r>
          </a:p>
          <a:p>
            <a:pPr marL="171450" indent="-171450">
              <a:lnSpc>
                <a:spcPts val="1575"/>
              </a:lnSpc>
              <a:buFont typeface="Arial" panose="020B0604020202020204" pitchFamily="34" charset="0"/>
              <a:buChar char="•"/>
            </a:pPr>
            <a:r>
              <a:rPr lang="en-US" sz="1050" dirty="0">
                <a:latin typeface="Segoe UI" panose="020B0502040204020203" pitchFamily="34" charset="0"/>
                <a:cs typeface="Segoe UI" panose="020B0502040204020203" pitchFamily="34" charset="0"/>
              </a:rPr>
              <a:t>Real-time marketing features, triggers, limitations and demo.</a:t>
            </a:r>
            <a:endParaRPr lang="en-US" sz="1400" b="1" dirty="0">
              <a:solidFill>
                <a:schemeClr val="accent2"/>
              </a:solidFill>
              <a:latin typeface="Segoe UI" panose="020B0502040204020203" pitchFamily="34" charset="0"/>
              <a:cs typeface="Segoe UI" panose="020B0502040204020203" pitchFamily="34" charset="0"/>
            </a:endParaRPr>
          </a:p>
          <a:p>
            <a:pPr>
              <a:lnSpc>
                <a:spcPts val="2800"/>
              </a:lnSpc>
            </a:pPr>
            <a:r>
              <a:rPr lang="en-US" sz="1400" b="1" dirty="0">
                <a:solidFill>
                  <a:schemeClr val="accent2"/>
                </a:solidFill>
                <a:latin typeface="Segoe UI" panose="020B0502040204020203" pitchFamily="34" charset="0"/>
                <a:cs typeface="Segoe UI" panose="020B0502040204020203" pitchFamily="34" charset="0"/>
              </a:rPr>
              <a:t>Agenda</a:t>
            </a:r>
          </a:p>
          <a:p>
            <a:pPr marL="171450" indent="-171450">
              <a:lnSpc>
                <a:spcPts val="1575"/>
              </a:lnSpc>
              <a:spcBef>
                <a:spcPts val="600"/>
              </a:spcBef>
              <a:buFont typeface="Arial" panose="020B0604020202020204" pitchFamily="34" charset="0"/>
              <a:buChar char="•"/>
            </a:pPr>
            <a:r>
              <a:rPr lang="en-US" sz="1050" dirty="0">
                <a:latin typeface="Segoe UI" panose="020B0502040204020203" pitchFamily="34" charset="0"/>
                <a:cs typeface="Segoe UI" panose="020B0502040204020203" pitchFamily="34" charset="0"/>
              </a:rPr>
              <a:t>Lead Management</a:t>
            </a:r>
          </a:p>
          <a:p>
            <a:pPr marL="171450" marR="0" lvl="0" indent="-171450">
              <a:lnSpc>
                <a:spcPts val="1575"/>
              </a:lnSpc>
              <a:spcBef>
                <a:spcPts val="600"/>
              </a:spcBef>
              <a:buFont typeface="Arial" panose="020B0604020202020204" pitchFamily="34" charset="0"/>
              <a:buChar char="•"/>
            </a:pPr>
            <a:r>
              <a:rPr lang="en-US" sz="1050" dirty="0">
                <a:latin typeface="Segoe UI" panose="020B0502040204020203" pitchFamily="34" charset="0"/>
                <a:cs typeface="Segoe UI" panose="020B0502040204020203" pitchFamily="34" charset="0"/>
              </a:rPr>
              <a:t>Event Management</a:t>
            </a:r>
          </a:p>
          <a:p>
            <a:pPr marL="171450" marR="0" lvl="0" indent="-171450">
              <a:lnSpc>
                <a:spcPts val="1575"/>
              </a:lnSpc>
              <a:spcBef>
                <a:spcPts val="600"/>
              </a:spcBef>
              <a:buFont typeface="Arial" panose="020B0604020202020204" pitchFamily="34" charset="0"/>
              <a:buChar char="•"/>
            </a:pPr>
            <a:r>
              <a:rPr lang="en-US" sz="1050" dirty="0">
                <a:latin typeface="Segoe UI" panose="020B0502040204020203" pitchFamily="34" charset="0"/>
                <a:cs typeface="Segoe UI" panose="020B0502040204020203" pitchFamily="34" charset="0"/>
              </a:rPr>
              <a:t>Real-time Marketing</a:t>
            </a:r>
          </a:p>
          <a:p>
            <a:endParaRPr lang="en-US" sz="1050" dirty="0">
              <a:latin typeface="Segoe UI" panose="020B0502040204020203" pitchFamily="34" charset="0"/>
              <a:cs typeface="Segoe UI" panose="020B0502040204020203" pitchFamily="34" charset="0"/>
            </a:endParaRPr>
          </a:p>
          <a:p>
            <a:pPr marR="0" lvl="0">
              <a:lnSpc>
                <a:spcPct val="150000"/>
              </a:lnSpc>
            </a:pPr>
            <a:endParaRPr lang="en-US" sz="1050" dirty="0">
              <a:latin typeface="Segoe UI" panose="020B0502040204020203" pitchFamily="34" charset="0"/>
              <a:cs typeface="Segoe UI" panose="020B0502040204020203" pitchFamily="34" charset="0"/>
            </a:endParaRPr>
          </a:p>
          <a:p>
            <a:endParaRPr lang="en-US" sz="1050" dirty="0">
              <a:latin typeface="Segoe UI" panose="020B0502040204020203" pitchFamily="34" charset="0"/>
              <a:cs typeface="Segoe UI" panose="020B0502040204020203" pitchFamily="34" charset="0"/>
            </a:endParaRPr>
          </a:p>
        </p:txBody>
      </p:sp>
      <p:sp>
        <p:nvSpPr>
          <p:cNvPr id="12" name="TextBox 11">
            <a:extLst>
              <a:ext uri="{FF2B5EF4-FFF2-40B4-BE49-F238E27FC236}">
                <a16:creationId xmlns:a16="http://schemas.microsoft.com/office/drawing/2014/main" id="{70A16A96-BD53-4A42-96CA-1D363D268E8E}"/>
              </a:ext>
            </a:extLst>
          </p:cNvPr>
          <p:cNvSpPr txBox="1"/>
          <p:nvPr/>
        </p:nvSpPr>
        <p:spPr>
          <a:xfrm>
            <a:off x="0" y="8708936"/>
            <a:ext cx="5038082" cy="577081"/>
          </a:xfrm>
          <a:prstGeom prst="rect">
            <a:avLst/>
          </a:prstGeom>
          <a:noFill/>
        </p:spPr>
        <p:txBody>
          <a:bodyPr wrap="square" rtlCol="0">
            <a:spAutoFit/>
          </a:bodyPr>
          <a:lstStyle/>
          <a:p>
            <a:pPr lvl="0"/>
            <a:r>
              <a:rPr lang="en-US" sz="1050" kern="1200">
                <a:solidFill>
                  <a:schemeClr val="bg1"/>
                </a:solidFill>
                <a:effectLst/>
                <a:latin typeface="Segoe UI" panose="020B0502040204020203" pitchFamily="34" charset="0"/>
                <a:ea typeface="+mn-ea"/>
                <a:cs typeface="Segoe UI" panose="020B0502040204020203" pitchFamily="34" charset="0"/>
              </a:rPr>
              <a:t>© Microsoft Corporation. All rights reserved. </a:t>
            </a:r>
          </a:p>
          <a:p>
            <a:pPr lvl="0"/>
            <a:r>
              <a:rPr lang="en-US" sz="1050" kern="1200">
                <a:solidFill>
                  <a:schemeClr val="bg1"/>
                </a:solidFill>
                <a:effectLst/>
                <a:latin typeface="Segoe UI" panose="020B0502040204020203" pitchFamily="34" charset="0"/>
                <a:ea typeface="+mn-ea"/>
                <a:cs typeface="Segoe UI" panose="020B0502040204020203" pitchFamily="34" charset="0"/>
              </a:rPr>
              <a:t>This data sheet is for informational purposes only. MICROSOFT MAKES NO WARRANTIES, EXPRESS OR IMPLIED, IN THIS SUMMARY</a:t>
            </a:r>
          </a:p>
        </p:txBody>
      </p:sp>
    </p:spTree>
    <p:extLst>
      <p:ext uri="{BB962C8B-B14F-4D97-AF65-F5344CB8AC3E}">
        <p14:creationId xmlns:p14="http://schemas.microsoft.com/office/powerpoint/2010/main" val="1553396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a:extLst>
              <a:ext uri="{FF2B5EF4-FFF2-40B4-BE49-F238E27FC236}">
                <a16:creationId xmlns:a16="http://schemas.microsoft.com/office/drawing/2014/main" id="{79B11899-5D4D-4A73-97CC-006009EC876E}"/>
              </a:ext>
            </a:extLst>
          </p:cNvPr>
          <p:cNvSpPr>
            <a:spLocks noGrp="1"/>
          </p:cNvSpPr>
          <p:nvPr>
            <p:ph type="title" idx="4294967295"/>
          </p:nvPr>
        </p:nvSpPr>
        <p:spPr>
          <a:xfrm>
            <a:off x="192532" y="144940"/>
            <a:ext cx="938784" cy="257397"/>
          </a:xfrm>
          <a:prstGeom prst="rect">
            <a:avLst/>
          </a:prstGeom>
        </p:spPr>
        <p:txBody>
          <a:bodyPr/>
          <a:lstStyle/>
          <a:p>
            <a:r>
              <a:rPr lang="en-US" sz="880">
                <a:latin typeface="Segoe UI" panose="020B0502040204020203" pitchFamily="34" charset="0"/>
                <a:cs typeface="Segoe UI" panose="020B0502040204020203" pitchFamily="34" charset="0"/>
              </a:rPr>
              <a:t>Page two</a:t>
            </a:r>
          </a:p>
        </p:txBody>
      </p:sp>
      <p:sp>
        <p:nvSpPr>
          <p:cNvPr id="10" name="TextBox 9">
            <a:extLst>
              <a:ext uri="{FF2B5EF4-FFF2-40B4-BE49-F238E27FC236}">
                <a16:creationId xmlns:a16="http://schemas.microsoft.com/office/drawing/2014/main" id="{92889AFA-9F12-442B-893E-4E44EEA02309}"/>
              </a:ext>
            </a:extLst>
          </p:cNvPr>
          <p:cNvSpPr txBox="1"/>
          <p:nvPr/>
        </p:nvSpPr>
        <p:spPr>
          <a:xfrm>
            <a:off x="236667" y="332801"/>
            <a:ext cx="7300994" cy="402290"/>
          </a:xfrm>
          <a:prstGeom prst="rect">
            <a:avLst/>
          </a:prstGeom>
          <a:noFill/>
        </p:spPr>
        <p:txBody>
          <a:bodyPr wrap="square" rtlCol="0">
            <a:spAutoFit/>
          </a:bodyPr>
          <a:lstStyle/>
          <a:p>
            <a:pPr>
              <a:lnSpc>
                <a:spcPts val="2800"/>
              </a:lnSpc>
            </a:pPr>
            <a:r>
              <a:rPr lang="en-US" sz="1400" b="1">
                <a:solidFill>
                  <a:schemeClr val="accent2"/>
                </a:solidFill>
                <a:latin typeface="Segoe UI" panose="020B0502040204020203" pitchFamily="34" charset="0"/>
                <a:cs typeface="Segoe UI" panose="020B0502040204020203" pitchFamily="34" charset="0"/>
              </a:rPr>
              <a:t>Course details</a:t>
            </a:r>
            <a:endParaRPr lang="en-US" sz="1100">
              <a:solidFill>
                <a:schemeClr val="accent2"/>
              </a:solidFill>
              <a:latin typeface="Segoe UI" panose="020B0502040204020203" pitchFamily="34" charset="0"/>
              <a:cs typeface="Segoe UI" panose="020B0502040204020203" pitchFamily="34" charset="0"/>
            </a:endParaRPr>
          </a:p>
        </p:txBody>
      </p:sp>
      <p:sp>
        <p:nvSpPr>
          <p:cNvPr id="11" name="TextBox 10">
            <a:extLst>
              <a:ext uri="{FF2B5EF4-FFF2-40B4-BE49-F238E27FC236}">
                <a16:creationId xmlns:a16="http://schemas.microsoft.com/office/drawing/2014/main" id="{CFFFED72-4773-404B-8C5F-7887F34D5AAF}"/>
              </a:ext>
            </a:extLst>
          </p:cNvPr>
          <p:cNvSpPr txBox="1"/>
          <p:nvPr/>
        </p:nvSpPr>
        <p:spPr>
          <a:xfrm>
            <a:off x="236668" y="780757"/>
            <a:ext cx="3660394" cy="2931252"/>
          </a:xfrm>
          <a:prstGeom prst="rect">
            <a:avLst/>
          </a:prstGeom>
          <a:noFill/>
          <a:ln>
            <a:noFill/>
          </a:ln>
        </p:spPr>
        <p:txBody>
          <a:bodyPr wrap="square" rIns="137160" rtlCol="0">
            <a:spAutoFit/>
          </a:bodyPr>
          <a:lstStyle/>
          <a:p>
            <a:pPr marR="0" lvl="0">
              <a:lnSpc>
                <a:spcPts val="2100"/>
              </a:lnSpc>
            </a:pPr>
            <a:r>
              <a:rPr lang="en-US" sz="1050" b="1" dirty="0">
                <a:latin typeface="Segoe UI" panose="020B0502040204020203" pitchFamily="34" charset="0"/>
                <a:ea typeface="Calibri" panose="020F0502020204030204" pitchFamily="34" charset="0"/>
              </a:rPr>
              <a:t>Module 1:</a:t>
            </a:r>
            <a:r>
              <a:rPr lang="en-US" sz="1050" dirty="0">
                <a:latin typeface="Segoe UI" panose="020B0502040204020203" pitchFamily="34" charset="0"/>
                <a:ea typeface="Calibri" panose="020F0502020204030204" pitchFamily="34" charset="0"/>
              </a:rPr>
              <a:t> </a:t>
            </a:r>
            <a:r>
              <a:rPr lang="en-US" sz="1050" b="1" dirty="0">
                <a:latin typeface="Segoe UI" panose="020B0502040204020203" pitchFamily="34" charset="0"/>
                <a:ea typeface="Calibri" panose="020F0502020204030204" pitchFamily="34" charset="0"/>
              </a:rPr>
              <a:t>Lead Management</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Understand the lead lifecycle</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Market to leads</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Lead scoring models</a:t>
            </a:r>
          </a:p>
          <a:p>
            <a:pPr marR="0" lvl="0">
              <a:lnSpc>
                <a:spcPts val="2100"/>
              </a:lnSpc>
            </a:pPr>
            <a:endParaRPr lang="en-US" sz="1050" b="1" dirty="0">
              <a:latin typeface="Segoe UI" panose="020B0502040204020203" pitchFamily="34" charset="0"/>
              <a:ea typeface="Calibri" panose="020F0502020204030204" pitchFamily="34" charset="0"/>
            </a:endParaRPr>
          </a:p>
          <a:p>
            <a:pPr marR="0" lvl="0">
              <a:lnSpc>
                <a:spcPts val="2100"/>
              </a:lnSpc>
            </a:pPr>
            <a:r>
              <a:rPr lang="en-US" sz="1050" b="1" dirty="0">
                <a:latin typeface="Segoe UI" panose="020B0502040204020203" pitchFamily="34" charset="0"/>
                <a:ea typeface="Calibri" panose="020F0502020204030204" pitchFamily="34" charset="0"/>
              </a:rPr>
              <a:t>Module 2: Event Management</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Attendee management</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Event planning</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Venue management</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Guest logistics</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Sponsorship</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Contact history</a:t>
            </a:r>
          </a:p>
          <a:p>
            <a:pPr marL="171450" indent="-171450">
              <a:lnSpc>
                <a:spcPts val="1575"/>
              </a:lnSpc>
              <a:buFont typeface="Arial" panose="020B0604020202020204" pitchFamily="34" charset="0"/>
              <a:buChar char="•"/>
            </a:pPr>
            <a:endParaRPr lang="en-US" sz="1050" dirty="0">
              <a:latin typeface="Segoe UI" panose="020B0502040204020203"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FD842DC9-87A2-4107-B012-63360B22E1E6}"/>
              </a:ext>
            </a:extLst>
          </p:cNvPr>
          <p:cNvSpPr txBox="1"/>
          <p:nvPr/>
        </p:nvSpPr>
        <p:spPr>
          <a:xfrm>
            <a:off x="3890464" y="780757"/>
            <a:ext cx="3645268" cy="2392643"/>
          </a:xfrm>
          <a:prstGeom prst="rect">
            <a:avLst/>
          </a:prstGeom>
          <a:noFill/>
          <a:ln>
            <a:noFill/>
          </a:ln>
        </p:spPr>
        <p:txBody>
          <a:bodyPr wrap="square" lIns="137160" rIns="45720" rtlCol="0">
            <a:spAutoFit/>
          </a:bodyPr>
          <a:lstStyle/>
          <a:p>
            <a:pPr>
              <a:lnSpc>
                <a:spcPts val="2100"/>
              </a:lnSpc>
            </a:pPr>
            <a:r>
              <a:rPr lang="en-US" sz="1050" b="1" dirty="0">
                <a:latin typeface="Segoe UI" panose="020B0502040204020203" pitchFamily="34" charset="0"/>
                <a:ea typeface="Calibri" panose="020F0502020204030204" pitchFamily="34" charset="0"/>
              </a:rPr>
              <a:t>Module 3: Real-Time Marketing</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Introduction to Real-Time Marketing</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Real-Time vs Outbound Marketing</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Real-Time Marketing triggers</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Real-Time Marketing Journeys</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Consent Model</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Email Editor</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Text Message Editor</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Push Notification Editor</a:t>
            </a:r>
          </a:p>
          <a:p>
            <a:pPr marL="171450" indent="-171450">
              <a:lnSpc>
                <a:spcPts val="1575"/>
              </a:lnSpc>
              <a:buFont typeface="Arial" panose="020B0604020202020204" pitchFamily="34" charset="0"/>
              <a:buChar char="•"/>
            </a:pPr>
            <a:r>
              <a:rPr lang="en-US" sz="1050" dirty="0">
                <a:latin typeface="Segoe UI" panose="020B0502040204020203" pitchFamily="34" charset="0"/>
                <a:ea typeface="Calibri" panose="020F0502020204030204" pitchFamily="34" charset="0"/>
                <a:cs typeface="Times New Roman" panose="02020603050405020304" pitchFamily="18" charset="0"/>
              </a:rPr>
              <a:t>Asset Library</a:t>
            </a:r>
          </a:p>
          <a:p>
            <a:pPr marL="171450" indent="-171450">
              <a:lnSpc>
                <a:spcPts val="1575"/>
              </a:lnSpc>
              <a:buFont typeface="Arial" panose="020B0604020202020204" pitchFamily="34" charset="0"/>
              <a:buChar char="•"/>
            </a:pPr>
            <a:r>
              <a:rPr lang="en-US" sz="1050">
                <a:latin typeface="Segoe UI" panose="020B0502040204020203" pitchFamily="34" charset="0"/>
                <a:ea typeface="Calibri" panose="020F0502020204030204" pitchFamily="34" charset="0"/>
                <a:cs typeface="Times New Roman" panose="02020603050405020304" pitchFamily="18" charset="0"/>
              </a:rPr>
              <a:t>Segments</a:t>
            </a:r>
            <a:endParaRPr lang="en-US" sz="1050" dirty="0">
              <a:latin typeface="Segoe UI" panose="020B0502040204020203"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212E7C21-FD45-471B-8B01-C510FC85D249}"/>
              </a:ext>
            </a:extLst>
          </p:cNvPr>
          <p:cNvSpPr txBox="1"/>
          <p:nvPr/>
        </p:nvSpPr>
        <p:spPr>
          <a:xfrm>
            <a:off x="236667" y="4356088"/>
            <a:ext cx="3653795" cy="3380092"/>
          </a:xfrm>
          <a:prstGeom prst="rect">
            <a:avLst/>
          </a:prstGeom>
          <a:noFill/>
        </p:spPr>
        <p:txBody>
          <a:bodyPr wrap="square" lIns="91440" tIns="45720" rIns="137160" bIns="45720" rtlCol="0" anchor="t">
            <a:spAutoFit/>
          </a:bodyPr>
          <a:lstStyle/>
          <a:p>
            <a:pPr>
              <a:lnSpc>
                <a:spcPts val="2800"/>
              </a:lnSpc>
            </a:pPr>
            <a:r>
              <a:rPr lang="en-US" sz="1400" b="1" dirty="0">
                <a:solidFill>
                  <a:schemeClr val="accent2"/>
                </a:solidFill>
                <a:latin typeface="Segoe UI"/>
                <a:cs typeface="Segoe UI"/>
              </a:rPr>
              <a:t>Pre-requisites</a:t>
            </a:r>
          </a:p>
          <a:p>
            <a:pPr>
              <a:lnSpc>
                <a:spcPts val="1575"/>
              </a:lnSpc>
            </a:pPr>
            <a:r>
              <a:rPr lang="en-US" sz="1050" dirty="0">
                <a:latin typeface="Segoe UI"/>
                <a:cs typeface="Segoe UI"/>
              </a:rPr>
              <a:t>Before attending this course, it is recommended that you meet the following criteria </a:t>
            </a:r>
            <a:endParaRPr lang="en-US" sz="1050" dirty="0">
              <a:latin typeface="Segoe UI" panose="020B0502040204020203" pitchFamily="34" charset="0"/>
              <a:cs typeface="Segoe UI" panose="020B0502040204020203" pitchFamily="34" charset="0"/>
            </a:endParaRPr>
          </a:p>
          <a:p>
            <a:pPr marL="171450" indent="-171450">
              <a:lnSpc>
                <a:spcPts val="1575"/>
              </a:lnSpc>
              <a:spcBef>
                <a:spcPts val="200"/>
              </a:spcBef>
              <a:spcAft>
                <a:spcPts val="200"/>
              </a:spcAft>
              <a:buFont typeface="Arial" panose="020B0604020202020204" pitchFamily="34" charset="0"/>
              <a:buChar char="•"/>
            </a:pPr>
            <a:r>
              <a:rPr lang="en-US" sz="1050" dirty="0">
                <a:latin typeface="Segoe UI"/>
                <a:cs typeface="Segoe UI"/>
              </a:rPr>
              <a:t>It is highly recommended to attend the Dynamics 365: Marketing workshop, or have the equivalent knowledge, prior to attending this workshop.</a:t>
            </a:r>
          </a:p>
          <a:p>
            <a:pPr marL="171450" indent="-171450">
              <a:lnSpc>
                <a:spcPts val="1575"/>
              </a:lnSpc>
              <a:spcBef>
                <a:spcPts val="200"/>
              </a:spcBef>
              <a:spcAft>
                <a:spcPts val="200"/>
              </a:spcAft>
              <a:buFont typeface="Arial" panose="020B0604020202020204" pitchFamily="34" charset="0"/>
              <a:buChar char="•"/>
            </a:pPr>
            <a:r>
              <a:rPr lang="en-US" sz="1050" dirty="0">
                <a:latin typeface="Segoe UI"/>
                <a:cs typeface="Segoe UI"/>
              </a:rPr>
              <a:t>Basic knowledge of Dynamics 365 Marketing</a:t>
            </a:r>
          </a:p>
          <a:p>
            <a:pPr marL="171450" indent="-171450">
              <a:lnSpc>
                <a:spcPts val="1575"/>
              </a:lnSpc>
              <a:spcBef>
                <a:spcPts val="200"/>
              </a:spcBef>
              <a:spcAft>
                <a:spcPts val="200"/>
              </a:spcAft>
              <a:buFont typeface="Arial" panose="020B0604020202020204" pitchFamily="34" charset="0"/>
              <a:buChar char="•"/>
            </a:pPr>
            <a:r>
              <a:rPr lang="en-US" sz="1050" dirty="0">
                <a:latin typeface="Segoe UI"/>
                <a:cs typeface="Segoe UI"/>
              </a:rPr>
              <a:t>Knowledge of marketing principles, strategies and procedures</a:t>
            </a:r>
          </a:p>
          <a:p>
            <a:pPr>
              <a:lnSpc>
                <a:spcPts val="1575"/>
              </a:lnSpc>
              <a:spcBef>
                <a:spcPts val="200"/>
              </a:spcBef>
              <a:spcAft>
                <a:spcPts val="200"/>
              </a:spcAft>
            </a:pPr>
            <a:r>
              <a:rPr lang="en-US" sz="1050" dirty="0">
                <a:latin typeface="Segoe UI"/>
                <a:cs typeface="Segoe UI"/>
              </a:rPr>
              <a:t>The basic concepts of Dynamics 365 will not be covered in this course.  It is expected that attendees will already possess this knowledge.</a:t>
            </a:r>
          </a:p>
          <a:p>
            <a:pPr>
              <a:lnSpc>
                <a:spcPts val="1575"/>
              </a:lnSpc>
              <a:spcBef>
                <a:spcPts val="200"/>
              </a:spcBef>
              <a:spcAft>
                <a:spcPts val="200"/>
              </a:spcAft>
            </a:pPr>
            <a:endParaRPr lang="en-US" sz="1050" dirty="0">
              <a:latin typeface="Segoe UI"/>
              <a:cs typeface="Segoe UI"/>
            </a:endParaRPr>
          </a:p>
          <a:p>
            <a:pPr>
              <a:lnSpc>
                <a:spcPts val="1575"/>
              </a:lnSpc>
              <a:spcBef>
                <a:spcPts val="200"/>
              </a:spcBef>
              <a:spcAft>
                <a:spcPts val="200"/>
              </a:spcAft>
            </a:pPr>
            <a:endParaRPr lang="en-US" sz="1050" dirty="0">
              <a:latin typeface="Segoe UI" panose="020B0502040204020203" pitchFamily="34" charset="0"/>
              <a:cs typeface="Segoe UI" panose="020B0502040204020203" pitchFamily="34" charset="0"/>
            </a:endParaRPr>
          </a:p>
        </p:txBody>
      </p:sp>
      <p:sp>
        <p:nvSpPr>
          <p:cNvPr id="9" name="TextBox 8">
            <a:extLst>
              <a:ext uri="{FF2B5EF4-FFF2-40B4-BE49-F238E27FC236}">
                <a16:creationId xmlns:a16="http://schemas.microsoft.com/office/drawing/2014/main" id="{C399F836-940A-4E1F-8923-73C786A38471}"/>
              </a:ext>
            </a:extLst>
          </p:cNvPr>
          <p:cNvSpPr txBox="1"/>
          <p:nvPr/>
        </p:nvSpPr>
        <p:spPr>
          <a:xfrm>
            <a:off x="251409" y="7944433"/>
            <a:ext cx="5200086" cy="635751"/>
          </a:xfrm>
          <a:prstGeom prst="rect">
            <a:avLst/>
          </a:prstGeom>
          <a:noFill/>
        </p:spPr>
        <p:txBody>
          <a:bodyPr wrap="square" rtlCol="0">
            <a:spAutoFit/>
          </a:bodyPr>
          <a:lstStyle/>
          <a:p>
            <a:pPr>
              <a:lnSpc>
                <a:spcPts val="2800"/>
              </a:lnSpc>
            </a:pPr>
            <a:r>
              <a:rPr lang="en-US" sz="1400" b="1">
                <a:solidFill>
                  <a:srgbClr val="243A5E"/>
                </a:solidFill>
                <a:latin typeface="Segoe UI" panose="020B0502040204020203" pitchFamily="34" charset="0"/>
                <a:cs typeface="Segoe UI" panose="020B0502040204020203" pitchFamily="34" charset="0"/>
              </a:rPr>
              <a:t>For more information</a:t>
            </a:r>
          </a:p>
          <a:p>
            <a:pPr>
              <a:lnSpc>
                <a:spcPts val="1575"/>
              </a:lnSpc>
            </a:pPr>
            <a:r>
              <a:rPr lang="en-US" sz="1050">
                <a:latin typeface="Segoe UI" panose="020B0502040204020203" pitchFamily="34" charset="0"/>
                <a:cs typeface="Segoe UI" panose="020B0502040204020203" pitchFamily="34" charset="0"/>
              </a:rPr>
              <a:t>Contact your Microsoft Account Representative for further details. </a:t>
            </a:r>
          </a:p>
        </p:txBody>
      </p:sp>
    </p:spTree>
    <p:extLst>
      <p:ext uri="{BB962C8B-B14F-4D97-AF65-F5344CB8AC3E}">
        <p14:creationId xmlns:p14="http://schemas.microsoft.com/office/powerpoint/2010/main" val="3421787909"/>
      </p:ext>
    </p:extLst>
  </p:cSld>
  <p:clrMapOvr>
    <a:masterClrMapping/>
  </p:clrMapOvr>
</p:sld>
</file>

<file path=ppt/theme/theme1.xml><?xml version="1.0" encoding="utf-8"?>
<a:theme xmlns:a="http://schemas.openxmlformats.org/drawingml/2006/main" name="Small Business Flyer 8.5 x 1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8">
      <a:majorFont>
        <a:latin typeface="Franklin Gothic Book"/>
        <a:ea typeface=""/>
        <a:cs typeface=""/>
      </a:majorFont>
      <a:minorFont>
        <a:latin typeface="Microsoft Sans Serif"/>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7DB8562-A451-4DA7-9A33-719BA24655D0}" vid="{133FD4C3-0EAA-4F7E-8874-8AD91979BB0B}"/>
    </a:ext>
  </a:extLst>
</a:theme>
</file>

<file path=ppt/theme/theme2.xml><?xml version="1.0" encoding="utf-8"?>
<a:theme xmlns:a="http://schemas.openxmlformats.org/drawingml/2006/main" name="1_Small Business Flyer 8.5 x 1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8">
      <a:majorFont>
        <a:latin typeface="Franklin Gothic Book"/>
        <a:ea typeface=""/>
        <a:cs typeface=""/>
      </a:majorFont>
      <a:minorFont>
        <a:latin typeface="Microsoft Sans Serif"/>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7DB8562-A451-4DA7-9A33-719BA24655D0}" vid="{31D86001-6C3D-449D-B9C7-CD9C5BB43D1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EF898E3B093C42A0A975E1B5609C6A" ma:contentTypeVersion="19" ma:contentTypeDescription="Create a new document." ma:contentTypeScope="" ma:versionID="54e9197be7a7e4a88445eb8eb7fe16c1">
  <xsd:schema xmlns:xsd="http://www.w3.org/2001/XMLSchema" xmlns:xs="http://www.w3.org/2001/XMLSchema" xmlns:p="http://schemas.microsoft.com/office/2006/metadata/properties" xmlns:ns1="http://schemas.microsoft.com/sharepoint/v3" xmlns:ns2="61171693-71f3-446f-85b1-372abe090099" xmlns:ns3="5ec44492-044b-4d47-a095-a5a228777daf" xmlns:ns4="230e9df3-be65-4c73-a93b-d1236ebd677e" targetNamespace="http://schemas.microsoft.com/office/2006/metadata/properties" ma:root="true" ma:fieldsID="c768f79e5c63f232ceb1837a650f0c38" ns1:_="" ns2:_="" ns3:_="" ns4:_="">
    <xsd:import namespace="http://schemas.microsoft.com/sharepoint/v3"/>
    <xsd:import namespace="61171693-71f3-446f-85b1-372abe090099"/>
    <xsd:import namespace="5ec44492-044b-4d47-a095-a5a228777daf"/>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Transcript" minOccurs="0"/>
                <xsd:element ref="ns1:_ip_UnifiedCompliancePolicyProperties" minOccurs="0"/>
                <xsd:element ref="ns1:_ip_UnifiedCompliancePolicyUIAction" minOccurs="0"/>
                <xsd:element ref="ns2:MediaLengthInSeconds" minOccurs="0"/>
                <xsd:element ref="ns2:lcf76f155ced4ddcb4097134ff3c332f" minOccurs="0"/>
                <xsd:element ref="ns4: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1171693-71f3-446f-85b1-372abe0900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Transcript" ma:index="18" nillable="true" ma:displayName="MediaServiceTranscript" ma:hidden="true" ma:internalName="MediaServiceTranscript" ma:readOnly="false">
      <xsd:simpleType>
        <xsd:restriction base="dms:Note"/>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c44492-044b-4d47-a095-a5a228777da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88c62450-b5c6-48b2-a512-9316c8fc3874}" ma:internalName="TaxCatchAll" ma:showField="CatchAllData" ma:web="5ec44492-044b-4d47-a095-a5a228777da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61171693-71f3-446f-85b1-372abe090099" xsi:nil="true"/>
    <_ip_UnifiedCompliancePolicyUIAction xmlns="http://schemas.microsoft.com/sharepoint/v3" xsi:nil="true"/>
    <_ip_UnifiedCompliancePolicyProperties xmlns="http://schemas.microsoft.com/sharepoint/v3" xsi:nil="true"/>
    <MediaServiceTranscript xmlns="61171693-71f3-446f-85b1-372abe090099" xsi:nil="true"/>
    <TaxCatchAll xmlns="230e9df3-be65-4c73-a93b-d1236ebd677e" xsi:nil="true"/>
    <lcf76f155ced4ddcb4097134ff3c332f xmlns="61171693-71f3-446f-85b1-372abe09009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3F2237-1A6A-4F50-BBA9-3A3CDD460B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1171693-71f3-446f-85b1-372abe090099"/>
    <ds:schemaRef ds:uri="5ec44492-044b-4d47-a095-a5a228777daf"/>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947B7EC-3044-4B11-9E8E-09337737FF4A}">
  <ds:schemaRefs>
    <ds:schemaRef ds:uri="http://schemas.microsoft.com/office/2006/metadata/properties"/>
    <ds:schemaRef ds:uri="http://purl.org/dc/elements/1.1/"/>
    <ds:schemaRef ds:uri="230e9df3-be65-4c73-a93b-d1236ebd677e"/>
    <ds:schemaRef ds:uri="http://purl.org/dc/terms/"/>
    <ds:schemaRef ds:uri="http://www.w3.org/XML/1998/namespace"/>
    <ds:schemaRef ds:uri="http://schemas.microsoft.com/office/infopath/2007/PartnerControls"/>
    <ds:schemaRef ds:uri="http://schemas.microsoft.com/sharepoint/v3"/>
    <ds:schemaRef ds:uri="http://schemas.openxmlformats.org/package/2006/metadata/core-properties"/>
    <ds:schemaRef ds:uri="http://schemas.microsoft.com/office/2006/documentManagement/types"/>
    <ds:schemaRef ds:uri="5ec44492-044b-4d47-a095-a5a228777daf"/>
    <ds:schemaRef ds:uri="61171693-71f3-446f-85b1-372abe090099"/>
    <ds:schemaRef ds:uri="http://purl.org/dc/dcmitype/"/>
  </ds:schemaRefs>
</ds:datastoreItem>
</file>

<file path=customXml/itemProps3.xml><?xml version="1.0" encoding="utf-8"?>
<ds:datastoreItem xmlns:ds="http://schemas.openxmlformats.org/officeDocument/2006/customXml" ds:itemID="{BC935D91-320D-4D86-8962-A813047674E8}">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Datasheet</Template>
  <TotalTime>5</TotalTime>
  <Words>723</Words>
  <Application>Microsoft Office PowerPoint</Application>
  <PresentationFormat>Custom</PresentationFormat>
  <Paragraphs>105</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Microsoft Sans Serif</vt:lpstr>
      <vt:lpstr>Segoe UI</vt:lpstr>
      <vt:lpstr>Small Business Flyer 8.5 x 11</vt:lpstr>
      <vt:lpstr>1_Small Business Flyer 8.5 x 11</vt:lpstr>
      <vt:lpstr>Workshop: Dynamics 365 Marketing – Advanced Features</vt:lpstr>
      <vt:lpstr>Page two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Workshop: Dynamics 365 Marketing - Advanced Features</dc:title>
  <dc:creator>Uttam Kumar Parui</dc:creator>
  <cp:lastModifiedBy>Ryan Anderson (DYNAMICS)</cp:lastModifiedBy>
  <cp:revision>2</cp:revision>
  <dcterms:created xsi:type="dcterms:W3CDTF">2021-09-24T21:37:53Z</dcterms:created>
  <dcterms:modified xsi:type="dcterms:W3CDTF">2022-11-02T22:25:21Z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0x01010006EF898E3B093C42A0A975E1B5609C6A</vt:lpwstr>
  </property>
  <property fmtid="{D5CDD505-2E9C-101B-9397-08002B2CF9AE}" pid="3" name="_dlc_DocIdItemGuid">
    <vt:lpwstr>3144a10b-845e-437c-ab4b-e7ad9e40b82e</vt:lpwstr>
  </property>
  <property fmtid="{D5CDD505-2E9C-101B-9397-08002B2CF9AE}" pid="4" name="MSIP_Label_f42aa342-8706-4288-bd11-ebb85995028c_Enabled">
    <vt:lpwstr>true</vt:lpwstr>
  </property>
  <property fmtid="{D5CDD505-2E9C-101B-9397-08002B2CF9AE}" pid="5" name="MSIP_Label_f42aa342-8706-4288-bd11-ebb85995028c_SetDate">
    <vt:lpwstr>2020-05-20T14:03:05Z</vt:lpwstr>
  </property>
  <property fmtid="{D5CDD505-2E9C-101B-9397-08002B2CF9AE}" pid="6" name="MSIP_Label_f42aa342-8706-4288-bd11-ebb85995028c_Method">
    <vt:lpwstr>Standard</vt:lpwstr>
  </property>
  <property fmtid="{D5CDD505-2E9C-101B-9397-08002B2CF9AE}" pid="7" name="MSIP_Label_f42aa342-8706-4288-bd11-ebb85995028c_Name">
    <vt:lpwstr>Internal</vt:lpwstr>
  </property>
  <property fmtid="{D5CDD505-2E9C-101B-9397-08002B2CF9AE}" pid="8" name="MSIP_Label_f42aa342-8706-4288-bd11-ebb85995028c_SiteId">
    <vt:lpwstr>72f988bf-86f1-41af-91ab-2d7cd011db47</vt:lpwstr>
  </property>
  <property fmtid="{D5CDD505-2E9C-101B-9397-08002B2CF9AE}" pid="9" name="MSIP_Label_f42aa342-8706-4288-bd11-ebb85995028c_ActionId">
    <vt:lpwstr>dd0d3fec-14ee-4da0-b963-fbdb1445df00</vt:lpwstr>
  </property>
  <property fmtid="{D5CDD505-2E9C-101B-9397-08002B2CF9AE}" pid="10" name="MSIP_Label_f42aa342-8706-4288-bd11-ebb85995028c_ContentBits">
    <vt:lpwstr>0</vt:lpwstr>
  </property>
  <property fmtid="{D5CDD505-2E9C-101B-9397-08002B2CF9AE}" pid="11" name="MediaServiceImageTags">
    <vt:lpwstr/>
  </property>
</Properties>
</file>